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80" r:id="rId3"/>
    <p:sldId id="266" r:id="rId4"/>
    <p:sldId id="258" r:id="rId5"/>
    <p:sldId id="284" r:id="rId6"/>
    <p:sldId id="285" r:id="rId7"/>
    <p:sldId id="286" r:id="rId8"/>
    <p:sldId id="287" r:id="rId9"/>
    <p:sldId id="288" r:id="rId10"/>
    <p:sldId id="299" r:id="rId11"/>
    <p:sldId id="289" r:id="rId12"/>
    <p:sldId id="273" r:id="rId13"/>
    <p:sldId id="274" r:id="rId14"/>
    <p:sldId id="290" r:id="rId15"/>
    <p:sldId id="277" r:id="rId16"/>
    <p:sldId id="291" r:id="rId17"/>
    <p:sldId id="298" r:id="rId18"/>
    <p:sldId id="293" r:id="rId19"/>
    <p:sldId id="292" r:id="rId20"/>
    <p:sldId id="260" r:id="rId21"/>
    <p:sldId id="294" r:id="rId22"/>
    <p:sldId id="296" r:id="rId23"/>
    <p:sldId id="297" r:id="rId24"/>
    <p:sldId id="261" r:id="rId25"/>
    <p:sldId id="295" r:id="rId26"/>
    <p:sldId id="262" r:id="rId27"/>
    <p:sldId id="263" r:id="rId28"/>
    <p:sldId id="264" r:id="rId29"/>
    <p:sldId id="281" r:id="rId30"/>
    <p:sldId id="26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F86880"/>
    <a:srgbClr val="F22F1A"/>
    <a:srgbClr val="7040F6"/>
    <a:srgbClr val="FFFF8B"/>
    <a:srgbClr val="00FFCC"/>
    <a:srgbClr val="75FF75"/>
    <a:srgbClr val="FFFF47"/>
    <a:srgbClr val="BA8CDC"/>
    <a:srgbClr val="C9A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87278543307086"/>
          <c:y val="0.29862219305920096"/>
          <c:w val="0.3692583661417323"/>
          <c:h val="0.6564593175853018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</c:v>
                </c:pt>
              </c:strCache>
            </c:strRef>
          </c:tx>
          <c:spPr>
            <a:solidFill>
              <a:srgbClr val="00B050"/>
            </a:solidFill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39700" prst="cross"/>
            </a:sp3d>
          </c:spPr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39700" prst="cross"/>
              </a:sp3d>
            </c:spPr>
            <c:extLst>
              <c:ext xmlns:c16="http://schemas.microsoft.com/office/drawing/2014/chart" uri="{C3380CC4-5D6E-409C-BE32-E72D297353CC}">
                <c16:uniqueId val="{00000001-D32E-4EF6-A724-A6CAB970612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39700" prst="cross"/>
              </a:sp3d>
            </c:spPr>
            <c:extLst>
              <c:ext xmlns:c16="http://schemas.microsoft.com/office/drawing/2014/chart" uri="{C3380CC4-5D6E-409C-BE32-E72D297353CC}">
                <c16:uniqueId val="{00000003-D32E-4EF6-A724-A6CAB9706126}"/>
              </c:ext>
            </c:extLst>
          </c:dPt>
          <c:dPt>
            <c:idx val="2"/>
            <c:bubble3D val="0"/>
            <c:spPr>
              <a:solidFill>
                <a:srgbClr val="FF99CC"/>
              </a:solidFill>
              <a:ln w="19050">
                <a:solidFill>
                  <a:schemeClr val="lt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39700" prst="cross"/>
              </a:sp3d>
            </c:spPr>
            <c:extLst>
              <c:ext xmlns:c16="http://schemas.microsoft.com/office/drawing/2014/chart" uri="{C3380CC4-5D6E-409C-BE32-E72D297353CC}">
                <c16:uniqueId val="{00000005-D32E-4EF6-A724-A6CAB9706126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32E-4EF6-A724-A6CAB9706126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32E-4EF6-A724-A6CAB9706126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32E-4EF6-A724-A6CAB97061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0.18</c:v>
                </c:pt>
                <c:pt idx="1">
                  <c:v>0.72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2E-4EF6-A724-A6CAB9706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30187828083989"/>
          <c:y val="0.41519845435987168"/>
          <c:w val="0.25539119143817562"/>
          <c:h val="0.284251676873724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solidFill>
                  <a:schemeClr val="accent1"/>
                </a:solidFill>
                <a:effectLst/>
              </a:rPr>
              <a:t>Анкета: «Восприимчивость </a:t>
            </a:r>
            <a:r>
              <a:rPr lang="ru-RU" sz="2800" b="1" dirty="0" smtClean="0">
                <a:solidFill>
                  <a:schemeClr val="accent1"/>
                </a:solidFill>
                <a:effectLst/>
              </a:rPr>
              <a:t>педагогов к </a:t>
            </a:r>
            <a:r>
              <a:rPr lang="ru-RU" sz="2800" b="1" dirty="0" smtClean="0">
                <a:solidFill>
                  <a:schemeClr val="accent1"/>
                </a:solidFill>
                <a:effectLst/>
              </a:rPr>
              <a:t>новшеству».</a:t>
            </a:r>
          </a:p>
          <a:p>
            <a:pPr>
              <a:defRPr sz="2800" b="1">
                <a:solidFill>
                  <a:schemeClr val="tx1"/>
                </a:solidFill>
                <a:effectLst/>
              </a:defRPr>
            </a:pPr>
            <a:r>
              <a:rPr lang="ru-RU" sz="2800" b="1" dirty="0" smtClean="0">
                <a:solidFill>
                  <a:schemeClr val="accent1"/>
                </a:solidFill>
                <a:effectLst/>
              </a:rPr>
              <a:t>Дата проведения май</a:t>
            </a:r>
            <a:r>
              <a:rPr lang="ru-RU" sz="2800" b="1" baseline="0" dirty="0" smtClean="0">
                <a:solidFill>
                  <a:schemeClr val="accent1"/>
                </a:solidFill>
                <a:effectLst/>
              </a:rPr>
              <a:t> </a:t>
            </a:r>
            <a:r>
              <a:rPr lang="ru-RU" sz="2800" b="1" dirty="0" smtClean="0">
                <a:solidFill>
                  <a:schemeClr val="accent1"/>
                </a:solidFill>
                <a:effectLst/>
              </a:rPr>
              <a:t>2017 год.</a:t>
            </a:r>
            <a:endParaRPr lang="ru-RU" sz="2800" b="1" dirty="0">
              <a:solidFill>
                <a:schemeClr val="accent1"/>
              </a:solidFill>
              <a:effectLst/>
            </a:endParaRPr>
          </a:p>
        </c:rich>
      </c:tx>
      <c:layout>
        <c:manualLayout>
          <c:xMode val="edge"/>
          <c:yMode val="edge"/>
          <c:x val="0.13705899835131641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126433178158057"/>
          <c:y val="0.29444036162146403"/>
          <c:w val="0.37260706524257087"/>
          <c:h val="0.6531934966462523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convex"/>
            </a:sp3d>
          </c:spPr>
          <c:dPt>
            <c:idx val="0"/>
            <c:bubble3D val="0"/>
            <c:spPr>
              <a:solidFill>
                <a:srgbClr val="B17ED8"/>
              </a:solidFill>
              <a:ln w="19050">
                <a:solidFill>
                  <a:schemeClr val="lt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  <c:extLst>
              <c:ext xmlns:c16="http://schemas.microsoft.com/office/drawing/2014/chart" uri="{C3380CC4-5D6E-409C-BE32-E72D297353CC}">
                <c16:uniqueId val="{00000001-1801-459A-A60E-B02DDF9FD418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  <c:extLst>
              <c:ext xmlns:c16="http://schemas.microsoft.com/office/drawing/2014/chart" uri="{C3380CC4-5D6E-409C-BE32-E72D297353CC}">
                <c16:uniqueId val="{00000003-1801-459A-A60E-B02DDF9FD418}"/>
              </c:ext>
            </c:extLst>
          </c:dPt>
          <c:dPt>
            <c:idx val="2"/>
            <c:bubble3D val="0"/>
            <c:spPr>
              <a:solidFill>
                <a:srgbClr val="FF0066"/>
              </a:solidFill>
              <a:ln w="19050">
                <a:solidFill>
                  <a:schemeClr val="lt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prst="convex"/>
              </a:sp3d>
            </c:spPr>
            <c:extLst>
              <c:ext xmlns:c16="http://schemas.microsoft.com/office/drawing/2014/chart" uri="{C3380CC4-5D6E-409C-BE32-E72D297353CC}">
                <c16:uniqueId val="{00000005-1801-459A-A60E-B02DDF9FD418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801-459A-A60E-B02DDF9FD418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801-459A-A60E-B02DDF9FD418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801-459A-A60E-B02DDF9FD4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0.53</c:v>
                </c:pt>
                <c:pt idx="1">
                  <c:v>0.39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01-459A-A60E-B02DDF9FD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813717386803665"/>
          <c:y val="0.43344036162146399"/>
          <c:w val="0.2530165720842627"/>
          <c:h val="0.279390492855059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36138-0E4A-4E18-8AC1-81C2995F747E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DEB406-85E9-40F0-BA2B-0F1799B1FE02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4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1: Творчество</a:t>
          </a:r>
          <a:endParaRPr lang="ru-RU" sz="4800" dirty="0">
            <a:solidFill>
              <a:schemeClr val="tx1"/>
            </a:solidFill>
          </a:endParaRPr>
        </a:p>
      </dgm:t>
    </dgm:pt>
    <dgm:pt modelId="{42F4EB81-CFB3-4272-8D4E-B9AAF8557F24}" type="parTrans" cxnId="{77C7EA2A-9EEC-4D30-8DEC-2EE954D4B0D9}">
      <dgm:prSet/>
      <dgm:spPr/>
      <dgm:t>
        <a:bodyPr/>
        <a:lstStyle/>
        <a:p>
          <a:endParaRPr lang="ru-RU"/>
        </a:p>
      </dgm:t>
    </dgm:pt>
    <dgm:pt modelId="{A6490C47-DBCA-46F9-AB2F-3410F7F98DF2}" type="sibTrans" cxnId="{77C7EA2A-9EEC-4D30-8DEC-2EE954D4B0D9}">
      <dgm:prSet custT="1"/>
      <dgm:spPr/>
      <dgm:t>
        <a:bodyPr/>
        <a:lstStyle/>
        <a:p>
          <a:endParaRPr lang="ru-RU" sz="2400"/>
        </a:p>
      </dgm:t>
    </dgm:pt>
    <dgm:pt modelId="{B7B5FC20-2F91-40D5-910D-FEE6E2B247B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endParaRPr lang="ru-RU" sz="2400" dirty="0"/>
        </a:p>
      </dgm:t>
    </dgm:pt>
    <dgm:pt modelId="{454EDD95-7157-4130-8C2F-A2866BB4308C}" type="parTrans" cxnId="{8A0C9044-AC0D-4705-A1DE-96AEC04C531A}">
      <dgm:prSet/>
      <dgm:spPr/>
      <dgm:t>
        <a:bodyPr/>
        <a:lstStyle/>
        <a:p>
          <a:endParaRPr lang="ru-RU"/>
        </a:p>
      </dgm:t>
    </dgm:pt>
    <dgm:pt modelId="{2002CEC5-D4CC-459A-8147-7326954228F7}" type="sibTrans" cxnId="{8A0C9044-AC0D-4705-A1DE-96AEC04C531A}">
      <dgm:prSet/>
      <dgm:spPr/>
      <dgm:t>
        <a:bodyPr/>
        <a:lstStyle/>
        <a:p>
          <a:endParaRPr lang="ru-RU"/>
        </a:p>
      </dgm:t>
    </dgm:pt>
    <dgm:pt modelId="{6C5FA9F2-4126-4F0E-B86A-F289B921E1F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4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лидерства.</a:t>
          </a:r>
          <a:endParaRPr lang="ru-RU" sz="5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D4E0FB-5D78-4A30-8293-BC95CD4B835C}" type="parTrans" cxnId="{57F38EC8-21CC-4DAF-A8DA-070F2ACB25DE}">
      <dgm:prSet/>
      <dgm:spPr/>
      <dgm:t>
        <a:bodyPr/>
        <a:lstStyle/>
        <a:p>
          <a:endParaRPr lang="ru-RU"/>
        </a:p>
      </dgm:t>
    </dgm:pt>
    <dgm:pt modelId="{C6F9B0FB-98A0-44A1-9631-D2B84AB2D03F}" type="sibTrans" cxnId="{57F38EC8-21CC-4DAF-A8DA-070F2ACB25DE}">
      <dgm:prSet/>
      <dgm:spPr/>
      <dgm:t>
        <a:bodyPr/>
        <a:lstStyle/>
        <a:p>
          <a:endParaRPr lang="ru-RU"/>
        </a:p>
      </dgm:t>
    </dgm:pt>
    <dgm:pt modelId="{B7A34ADF-CC8E-4BAE-BBA3-AA5889150CB5}" type="pres">
      <dgm:prSet presAssocID="{01636138-0E4A-4E18-8AC1-81C2995F747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1880D-A171-4DFD-8BFB-A5B70F339AE9}" type="pres">
      <dgm:prSet presAssocID="{9ADEB406-85E9-40F0-BA2B-0F1799B1FE02}" presName="node" presStyleLbl="node1" presStyleIdx="0" presStyleCnt="3" custScaleX="116442" custScaleY="64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1FAAD-D3D1-4AAF-8088-33F518382222}" type="pres">
      <dgm:prSet presAssocID="{A6490C47-DBCA-46F9-AB2F-3410F7F98DF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342929F-F818-46D4-97C4-88ABCC7D209E}" type="pres">
      <dgm:prSet presAssocID="{A6490C47-DBCA-46F9-AB2F-3410F7F98DF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1096D20-74E1-422E-BBE4-C6A17364A478}" type="pres">
      <dgm:prSet presAssocID="{B7B5FC20-2F91-40D5-910D-FEE6E2B247B0}" presName="node" presStyleLbl="node1" presStyleIdx="1" presStyleCnt="3" custScaleX="167248" custScaleY="277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D9080-2920-4632-AD13-0C57C568EE14}" type="pres">
      <dgm:prSet presAssocID="{2002CEC5-D4CC-459A-8147-7326954228F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23D80AB-8AAF-4AD8-9079-BD82187844B8}" type="pres">
      <dgm:prSet presAssocID="{2002CEC5-D4CC-459A-8147-7326954228F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AE2C4D1-971C-440D-A562-03C75068EA84}" type="pres">
      <dgm:prSet presAssocID="{6C5FA9F2-4126-4F0E-B86A-F289B921E1F7}" presName="node" presStyleLbl="node1" presStyleIdx="2" presStyleCnt="3" custScaleX="116750" custScaleY="6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37E7D2-CEAE-4E8C-9B70-95D466F3A17B}" type="presOf" srcId="{2002CEC5-D4CC-459A-8147-7326954228F7}" destId="{D11D9080-2920-4632-AD13-0C57C568EE14}" srcOrd="0" destOrd="0" presId="urn:microsoft.com/office/officeart/2005/8/layout/process2"/>
    <dgm:cxn modelId="{8A0C9044-AC0D-4705-A1DE-96AEC04C531A}" srcId="{01636138-0E4A-4E18-8AC1-81C2995F747E}" destId="{B7B5FC20-2F91-40D5-910D-FEE6E2B247B0}" srcOrd="1" destOrd="0" parTransId="{454EDD95-7157-4130-8C2F-A2866BB4308C}" sibTransId="{2002CEC5-D4CC-459A-8147-7326954228F7}"/>
    <dgm:cxn modelId="{77C7EA2A-9EEC-4D30-8DEC-2EE954D4B0D9}" srcId="{01636138-0E4A-4E18-8AC1-81C2995F747E}" destId="{9ADEB406-85E9-40F0-BA2B-0F1799B1FE02}" srcOrd="0" destOrd="0" parTransId="{42F4EB81-CFB3-4272-8D4E-B9AAF8557F24}" sibTransId="{A6490C47-DBCA-46F9-AB2F-3410F7F98DF2}"/>
    <dgm:cxn modelId="{57F38EC8-21CC-4DAF-A8DA-070F2ACB25DE}" srcId="{01636138-0E4A-4E18-8AC1-81C2995F747E}" destId="{6C5FA9F2-4126-4F0E-B86A-F289B921E1F7}" srcOrd="2" destOrd="0" parTransId="{0BD4E0FB-5D78-4A30-8293-BC95CD4B835C}" sibTransId="{C6F9B0FB-98A0-44A1-9631-D2B84AB2D03F}"/>
    <dgm:cxn modelId="{C817BA35-B183-4598-8E2A-21D6F8AD8E0A}" type="presOf" srcId="{6C5FA9F2-4126-4F0E-B86A-F289B921E1F7}" destId="{3AE2C4D1-971C-440D-A562-03C75068EA84}" srcOrd="0" destOrd="0" presId="urn:microsoft.com/office/officeart/2005/8/layout/process2"/>
    <dgm:cxn modelId="{011E992C-B8C9-41B3-B6C5-A56AA9372662}" type="presOf" srcId="{A6490C47-DBCA-46F9-AB2F-3410F7F98DF2}" destId="{0861FAAD-D3D1-4AAF-8088-33F518382222}" srcOrd="0" destOrd="0" presId="urn:microsoft.com/office/officeart/2005/8/layout/process2"/>
    <dgm:cxn modelId="{31BFB360-8448-498F-98AD-B779F9AFA83D}" type="presOf" srcId="{9ADEB406-85E9-40F0-BA2B-0F1799B1FE02}" destId="{6A61880D-A171-4DFD-8BFB-A5B70F339AE9}" srcOrd="0" destOrd="0" presId="urn:microsoft.com/office/officeart/2005/8/layout/process2"/>
    <dgm:cxn modelId="{67AEE2E3-070F-43E2-9751-4CEC42F990DA}" type="presOf" srcId="{01636138-0E4A-4E18-8AC1-81C2995F747E}" destId="{B7A34ADF-CC8E-4BAE-BBA3-AA5889150CB5}" srcOrd="0" destOrd="0" presId="urn:microsoft.com/office/officeart/2005/8/layout/process2"/>
    <dgm:cxn modelId="{5E06E6BE-75E8-49A5-8A8A-03D396770513}" type="presOf" srcId="{B7B5FC20-2F91-40D5-910D-FEE6E2B247B0}" destId="{E1096D20-74E1-422E-BBE4-C6A17364A478}" srcOrd="0" destOrd="0" presId="urn:microsoft.com/office/officeart/2005/8/layout/process2"/>
    <dgm:cxn modelId="{8CA894B2-CE67-4CFA-AEB3-4FB0ABB185A9}" type="presOf" srcId="{A6490C47-DBCA-46F9-AB2F-3410F7F98DF2}" destId="{0342929F-F818-46D4-97C4-88ABCC7D209E}" srcOrd="1" destOrd="0" presId="urn:microsoft.com/office/officeart/2005/8/layout/process2"/>
    <dgm:cxn modelId="{7E917CC9-7D16-4CCB-8DE1-E448D47D208F}" type="presOf" srcId="{2002CEC5-D4CC-459A-8147-7326954228F7}" destId="{123D80AB-8AAF-4AD8-9079-BD82187844B8}" srcOrd="1" destOrd="0" presId="urn:microsoft.com/office/officeart/2005/8/layout/process2"/>
    <dgm:cxn modelId="{2FFE824E-57AE-4732-9C91-5E6ACC478D36}" type="presParOf" srcId="{B7A34ADF-CC8E-4BAE-BBA3-AA5889150CB5}" destId="{6A61880D-A171-4DFD-8BFB-A5B70F339AE9}" srcOrd="0" destOrd="0" presId="urn:microsoft.com/office/officeart/2005/8/layout/process2"/>
    <dgm:cxn modelId="{81B0CFBA-A7EB-469C-A2E5-EC99D601B417}" type="presParOf" srcId="{B7A34ADF-CC8E-4BAE-BBA3-AA5889150CB5}" destId="{0861FAAD-D3D1-4AAF-8088-33F518382222}" srcOrd="1" destOrd="0" presId="urn:microsoft.com/office/officeart/2005/8/layout/process2"/>
    <dgm:cxn modelId="{FB8152B4-702F-4BE5-AD18-8E59E44405D9}" type="presParOf" srcId="{0861FAAD-D3D1-4AAF-8088-33F518382222}" destId="{0342929F-F818-46D4-97C4-88ABCC7D209E}" srcOrd="0" destOrd="0" presId="urn:microsoft.com/office/officeart/2005/8/layout/process2"/>
    <dgm:cxn modelId="{5992A1F4-2DDF-422B-A50E-035345A84822}" type="presParOf" srcId="{B7A34ADF-CC8E-4BAE-BBA3-AA5889150CB5}" destId="{E1096D20-74E1-422E-BBE4-C6A17364A478}" srcOrd="2" destOrd="0" presId="urn:microsoft.com/office/officeart/2005/8/layout/process2"/>
    <dgm:cxn modelId="{5DB5CBCC-D755-4E72-8A51-8816BBC5BE92}" type="presParOf" srcId="{B7A34ADF-CC8E-4BAE-BBA3-AA5889150CB5}" destId="{D11D9080-2920-4632-AD13-0C57C568EE14}" srcOrd="3" destOrd="0" presId="urn:microsoft.com/office/officeart/2005/8/layout/process2"/>
    <dgm:cxn modelId="{714E8397-8D4B-48F2-9FC5-6B1DCC97CADF}" type="presParOf" srcId="{D11D9080-2920-4632-AD13-0C57C568EE14}" destId="{123D80AB-8AAF-4AD8-9079-BD82187844B8}" srcOrd="0" destOrd="0" presId="urn:microsoft.com/office/officeart/2005/8/layout/process2"/>
    <dgm:cxn modelId="{9BC7A97C-D780-4F9A-AADF-809A78A401C6}" type="presParOf" srcId="{B7A34ADF-CC8E-4BAE-BBA3-AA5889150CB5}" destId="{3AE2C4D1-971C-440D-A562-03C75068EA8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636138-0E4A-4E18-8AC1-81C2995F747E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DEB406-85E9-40F0-BA2B-0F1799B1FE02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4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2: Направленный рост</a:t>
          </a:r>
          <a:endParaRPr lang="ru-RU" sz="4800" dirty="0">
            <a:solidFill>
              <a:schemeClr val="tx1"/>
            </a:solidFill>
          </a:endParaRPr>
        </a:p>
      </dgm:t>
    </dgm:pt>
    <dgm:pt modelId="{42F4EB81-CFB3-4272-8D4E-B9AAF8557F24}" type="parTrans" cxnId="{77C7EA2A-9EEC-4D30-8DEC-2EE954D4B0D9}">
      <dgm:prSet/>
      <dgm:spPr/>
      <dgm:t>
        <a:bodyPr/>
        <a:lstStyle/>
        <a:p>
          <a:endParaRPr lang="ru-RU"/>
        </a:p>
      </dgm:t>
    </dgm:pt>
    <dgm:pt modelId="{A6490C47-DBCA-46F9-AB2F-3410F7F98DF2}" type="sibTrans" cxnId="{77C7EA2A-9EEC-4D30-8DEC-2EE954D4B0D9}">
      <dgm:prSet custT="1"/>
      <dgm:spPr/>
      <dgm:t>
        <a:bodyPr/>
        <a:lstStyle/>
        <a:p>
          <a:endParaRPr lang="ru-RU" sz="2400"/>
        </a:p>
      </dgm:t>
    </dgm:pt>
    <dgm:pt modelId="{B7B5FC20-2F91-40D5-910D-FEE6E2B247B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endParaRPr lang="ru-RU" sz="2400" dirty="0"/>
        </a:p>
      </dgm:t>
    </dgm:pt>
    <dgm:pt modelId="{454EDD95-7157-4130-8C2F-A2866BB4308C}" type="parTrans" cxnId="{8A0C9044-AC0D-4705-A1DE-96AEC04C531A}">
      <dgm:prSet/>
      <dgm:spPr/>
      <dgm:t>
        <a:bodyPr/>
        <a:lstStyle/>
        <a:p>
          <a:endParaRPr lang="ru-RU"/>
        </a:p>
      </dgm:t>
    </dgm:pt>
    <dgm:pt modelId="{2002CEC5-D4CC-459A-8147-7326954228F7}" type="sibTrans" cxnId="{8A0C9044-AC0D-4705-A1DE-96AEC04C531A}">
      <dgm:prSet/>
      <dgm:spPr/>
      <dgm:t>
        <a:bodyPr/>
        <a:lstStyle/>
        <a:p>
          <a:endParaRPr lang="ru-RU"/>
        </a:p>
      </dgm:t>
    </dgm:pt>
    <dgm:pt modelId="{6C5FA9F2-4126-4F0E-B86A-F289B921E1F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4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автономии.</a:t>
          </a:r>
          <a:endParaRPr lang="ru-RU" sz="5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D4E0FB-5D78-4A30-8293-BC95CD4B835C}" type="parTrans" cxnId="{57F38EC8-21CC-4DAF-A8DA-070F2ACB25DE}">
      <dgm:prSet/>
      <dgm:spPr/>
      <dgm:t>
        <a:bodyPr/>
        <a:lstStyle/>
        <a:p>
          <a:endParaRPr lang="ru-RU"/>
        </a:p>
      </dgm:t>
    </dgm:pt>
    <dgm:pt modelId="{C6F9B0FB-98A0-44A1-9631-D2B84AB2D03F}" type="sibTrans" cxnId="{57F38EC8-21CC-4DAF-A8DA-070F2ACB25DE}">
      <dgm:prSet/>
      <dgm:spPr/>
      <dgm:t>
        <a:bodyPr/>
        <a:lstStyle/>
        <a:p>
          <a:endParaRPr lang="ru-RU"/>
        </a:p>
      </dgm:t>
    </dgm:pt>
    <dgm:pt modelId="{B7A34ADF-CC8E-4BAE-BBA3-AA5889150CB5}" type="pres">
      <dgm:prSet presAssocID="{01636138-0E4A-4E18-8AC1-81C2995F747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1880D-A171-4DFD-8BFB-A5B70F339AE9}" type="pres">
      <dgm:prSet presAssocID="{9ADEB406-85E9-40F0-BA2B-0F1799B1FE02}" presName="node" presStyleLbl="node1" presStyleIdx="0" presStyleCnt="3" custScaleX="165605" custScaleY="64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1FAAD-D3D1-4AAF-8088-33F518382222}" type="pres">
      <dgm:prSet presAssocID="{A6490C47-DBCA-46F9-AB2F-3410F7F98DF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342929F-F818-46D4-97C4-88ABCC7D209E}" type="pres">
      <dgm:prSet presAssocID="{A6490C47-DBCA-46F9-AB2F-3410F7F98DF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1096D20-74E1-422E-BBE4-C6A17364A478}" type="pres">
      <dgm:prSet presAssocID="{B7B5FC20-2F91-40D5-910D-FEE6E2B247B0}" presName="node" presStyleLbl="node1" presStyleIdx="1" presStyleCnt="3" custScaleX="179154" custScaleY="277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D9080-2920-4632-AD13-0C57C568EE14}" type="pres">
      <dgm:prSet presAssocID="{2002CEC5-D4CC-459A-8147-7326954228F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23D80AB-8AAF-4AD8-9079-BD82187844B8}" type="pres">
      <dgm:prSet presAssocID="{2002CEC5-D4CC-459A-8147-7326954228F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AE2C4D1-971C-440D-A562-03C75068EA84}" type="pres">
      <dgm:prSet presAssocID="{6C5FA9F2-4126-4F0E-B86A-F289B921E1F7}" presName="node" presStyleLbl="node1" presStyleIdx="2" presStyleCnt="3" custScaleX="116750" custScaleY="6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A894B2-CE67-4CFA-AEB3-4FB0ABB185A9}" type="presOf" srcId="{A6490C47-DBCA-46F9-AB2F-3410F7F98DF2}" destId="{0342929F-F818-46D4-97C4-88ABCC7D209E}" srcOrd="1" destOrd="0" presId="urn:microsoft.com/office/officeart/2005/8/layout/process2"/>
    <dgm:cxn modelId="{8A0C9044-AC0D-4705-A1DE-96AEC04C531A}" srcId="{01636138-0E4A-4E18-8AC1-81C2995F747E}" destId="{B7B5FC20-2F91-40D5-910D-FEE6E2B247B0}" srcOrd="1" destOrd="0" parTransId="{454EDD95-7157-4130-8C2F-A2866BB4308C}" sibTransId="{2002CEC5-D4CC-459A-8147-7326954228F7}"/>
    <dgm:cxn modelId="{7E917CC9-7D16-4CCB-8DE1-E448D47D208F}" type="presOf" srcId="{2002CEC5-D4CC-459A-8147-7326954228F7}" destId="{123D80AB-8AAF-4AD8-9079-BD82187844B8}" srcOrd="1" destOrd="0" presId="urn:microsoft.com/office/officeart/2005/8/layout/process2"/>
    <dgm:cxn modelId="{C817BA35-B183-4598-8E2A-21D6F8AD8E0A}" type="presOf" srcId="{6C5FA9F2-4126-4F0E-B86A-F289B921E1F7}" destId="{3AE2C4D1-971C-440D-A562-03C75068EA84}" srcOrd="0" destOrd="0" presId="urn:microsoft.com/office/officeart/2005/8/layout/process2"/>
    <dgm:cxn modelId="{011E992C-B8C9-41B3-B6C5-A56AA9372662}" type="presOf" srcId="{A6490C47-DBCA-46F9-AB2F-3410F7F98DF2}" destId="{0861FAAD-D3D1-4AAF-8088-33F518382222}" srcOrd="0" destOrd="0" presId="urn:microsoft.com/office/officeart/2005/8/layout/process2"/>
    <dgm:cxn modelId="{77C7EA2A-9EEC-4D30-8DEC-2EE954D4B0D9}" srcId="{01636138-0E4A-4E18-8AC1-81C2995F747E}" destId="{9ADEB406-85E9-40F0-BA2B-0F1799B1FE02}" srcOrd="0" destOrd="0" parTransId="{42F4EB81-CFB3-4272-8D4E-B9AAF8557F24}" sibTransId="{A6490C47-DBCA-46F9-AB2F-3410F7F98DF2}"/>
    <dgm:cxn modelId="{6737E7D2-CEAE-4E8C-9B70-95D466F3A17B}" type="presOf" srcId="{2002CEC5-D4CC-459A-8147-7326954228F7}" destId="{D11D9080-2920-4632-AD13-0C57C568EE14}" srcOrd="0" destOrd="0" presId="urn:microsoft.com/office/officeart/2005/8/layout/process2"/>
    <dgm:cxn modelId="{67AEE2E3-070F-43E2-9751-4CEC42F990DA}" type="presOf" srcId="{01636138-0E4A-4E18-8AC1-81C2995F747E}" destId="{B7A34ADF-CC8E-4BAE-BBA3-AA5889150CB5}" srcOrd="0" destOrd="0" presId="urn:microsoft.com/office/officeart/2005/8/layout/process2"/>
    <dgm:cxn modelId="{5E06E6BE-75E8-49A5-8A8A-03D396770513}" type="presOf" srcId="{B7B5FC20-2F91-40D5-910D-FEE6E2B247B0}" destId="{E1096D20-74E1-422E-BBE4-C6A17364A478}" srcOrd="0" destOrd="0" presId="urn:microsoft.com/office/officeart/2005/8/layout/process2"/>
    <dgm:cxn modelId="{57F38EC8-21CC-4DAF-A8DA-070F2ACB25DE}" srcId="{01636138-0E4A-4E18-8AC1-81C2995F747E}" destId="{6C5FA9F2-4126-4F0E-B86A-F289B921E1F7}" srcOrd="2" destOrd="0" parTransId="{0BD4E0FB-5D78-4A30-8293-BC95CD4B835C}" sibTransId="{C6F9B0FB-98A0-44A1-9631-D2B84AB2D03F}"/>
    <dgm:cxn modelId="{31BFB360-8448-498F-98AD-B779F9AFA83D}" type="presOf" srcId="{9ADEB406-85E9-40F0-BA2B-0F1799B1FE02}" destId="{6A61880D-A171-4DFD-8BFB-A5B70F339AE9}" srcOrd="0" destOrd="0" presId="urn:microsoft.com/office/officeart/2005/8/layout/process2"/>
    <dgm:cxn modelId="{2FFE824E-57AE-4732-9C91-5E6ACC478D36}" type="presParOf" srcId="{B7A34ADF-CC8E-4BAE-BBA3-AA5889150CB5}" destId="{6A61880D-A171-4DFD-8BFB-A5B70F339AE9}" srcOrd="0" destOrd="0" presId="urn:microsoft.com/office/officeart/2005/8/layout/process2"/>
    <dgm:cxn modelId="{81B0CFBA-A7EB-469C-A2E5-EC99D601B417}" type="presParOf" srcId="{B7A34ADF-CC8E-4BAE-BBA3-AA5889150CB5}" destId="{0861FAAD-D3D1-4AAF-8088-33F518382222}" srcOrd="1" destOrd="0" presId="urn:microsoft.com/office/officeart/2005/8/layout/process2"/>
    <dgm:cxn modelId="{FB8152B4-702F-4BE5-AD18-8E59E44405D9}" type="presParOf" srcId="{0861FAAD-D3D1-4AAF-8088-33F518382222}" destId="{0342929F-F818-46D4-97C4-88ABCC7D209E}" srcOrd="0" destOrd="0" presId="urn:microsoft.com/office/officeart/2005/8/layout/process2"/>
    <dgm:cxn modelId="{5992A1F4-2DDF-422B-A50E-035345A84822}" type="presParOf" srcId="{B7A34ADF-CC8E-4BAE-BBA3-AA5889150CB5}" destId="{E1096D20-74E1-422E-BBE4-C6A17364A478}" srcOrd="2" destOrd="0" presId="urn:microsoft.com/office/officeart/2005/8/layout/process2"/>
    <dgm:cxn modelId="{5DB5CBCC-D755-4E72-8A51-8816BBC5BE92}" type="presParOf" srcId="{B7A34ADF-CC8E-4BAE-BBA3-AA5889150CB5}" destId="{D11D9080-2920-4632-AD13-0C57C568EE14}" srcOrd="3" destOrd="0" presId="urn:microsoft.com/office/officeart/2005/8/layout/process2"/>
    <dgm:cxn modelId="{714E8397-8D4B-48F2-9FC5-6B1DCC97CADF}" type="presParOf" srcId="{D11D9080-2920-4632-AD13-0C57C568EE14}" destId="{123D80AB-8AAF-4AD8-9079-BD82187844B8}" srcOrd="0" destOrd="0" presId="urn:microsoft.com/office/officeart/2005/8/layout/process2"/>
    <dgm:cxn modelId="{9BC7A97C-D780-4F9A-AADF-809A78A401C6}" type="presParOf" srcId="{B7A34ADF-CC8E-4BAE-BBA3-AA5889150CB5}" destId="{3AE2C4D1-971C-440D-A562-03C75068EA8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636138-0E4A-4E18-8AC1-81C2995F747E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DEB406-85E9-40F0-BA2B-0F1799B1FE02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4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3 :Рост через делегирование.</a:t>
          </a:r>
          <a:endParaRPr lang="ru-RU" sz="4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F4EB81-CFB3-4272-8D4E-B9AAF8557F24}" type="parTrans" cxnId="{77C7EA2A-9EEC-4D30-8DEC-2EE954D4B0D9}">
      <dgm:prSet/>
      <dgm:spPr/>
      <dgm:t>
        <a:bodyPr/>
        <a:lstStyle/>
        <a:p>
          <a:endParaRPr lang="ru-RU"/>
        </a:p>
      </dgm:t>
    </dgm:pt>
    <dgm:pt modelId="{A6490C47-DBCA-46F9-AB2F-3410F7F98DF2}" type="sibTrans" cxnId="{77C7EA2A-9EEC-4D30-8DEC-2EE954D4B0D9}">
      <dgm:prSet custT="1"/>
      <dgm:spPr/>
      <dgm:t>
        <a:bodyPr/>
        <a:lstStyle/>
        <a:p>
          <a:endParaRPr lang="ru-RU" sz="2400"/>
        </a:p>
      </dgm:t>
    </dgm:pt>
    <dgm:pt modelId="{B7B5FC20-2F91-40D5-910D-FEE6E2B247B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endParaRPr lang="ru-RU" sz="2400" dirty="0"/>
        </a:p>
      </dgm:t>
    </dgm:pt>
    <dgm:pt modelId="{454EDD95-7157-4130-8C2F-A2866BB4308C}" type="parTrans" cxnId="{8A0C9044-AC0D-4705-A1DE-96AEC04C531A}">
      <dgm:prSet/>
      <dgm:spPr/>
      <dgm:t>
        <a:bodyPr/>
        <a:lstStyle/>
        <a:p>
          <a:endParaRPr lang="ru-RU"/>
        </a:p>
      </dgm:t>
    </dgm:pt>
    <dgm:pt modelId="{2002CEC5-D4CC-459A-8147-7326954228F7}" type="sibTrans" cxnId="{8A0C9044-AC0D-4705-A1DE-96AEC04C531A}">
      <dgm:prSet/>
      <dgm:spPr/>
      <dgm:t>
        <a:bodyPr/>
        <a:lstStyle/>
        <a:p>
          <a:endParaRPr lang="ru-RU"/>
        </a:p>
      </dgm:t>
    </dgm:pt>
    <dgm:pt modelId="{6C5FA9F2-4126-4F0E-B86A-F289B921E1F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4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контроля.</a:t>
          </a:r>
          <a:endParaRPr lang="ru-RU" sz="5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D4E0FB-5D78-4A30-8293-BC95CD4B835C}" type="parTrans" cxnId="{57F38EC8-21CC-4DAF-A8DA-070F2ACB25DE}">
      <dgm:prSet/>
      <dgm:spPr/>
      <dgm:t>
        <a:bodyPr/>
        <a:lstStyle/>
        <a:p>
          <a:endParaRPr lang="ru-RU"/>
        </a:p>
      </dgm:t>
    </dgm:pt>
    <dgm:pt modelId="{C6F9B0FB-98A0-44A1-9631-D2B84AB2D03F}" type="sibTrans" cxnId="{57F38EC8-21CC-4DAF-A8DA-070F2ACB25DE}">
      <dgm:prSet/>
      <dgm:spPr/>
      <dgm:t>
        <a:bodyPr/>
        <a:lstStyle/>
        <a:p>
          <a:endParaRPr lang="ru-RU"/>
        </a:p>
      </dgm:t>
    </dgm:pt>
    <dgm:pt modelId="{B7A34ADF-CC8E-4BAE-BBA3-AA5889150CB5}" type="pres">
      <dgm:prSet presAssocID="{01636138-0E4A-4E18-8AC1-81C2995F747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1880D-A171-4DFD-8BFB-A5B70F339AE9}" type="pres">
      <dgm:prSet presAssocID="{9ADEB406-85E9-40F0-BA2B-0F1799B1FE02}" presName="node" presStyleLbl="node1" presStyleIdx="0" presStyleCnt="3" custScaleX="170532" custScaleY="64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1FAAD-D3D1-4AAF-8088-33F518382222}" type="pres">
      <dgm:prSet presAssocID="{A6490C47-DBCA-46F9-AB2F-3410F7F98DF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342929F-F818-46D4-97C4-88ABCC7D209E}" type="pres">
      <dgm:prSet presAssocID="{A6490C47-DBCA-46F9-AB2F-3410F7F98DF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1096D20-74E1-422E-BBE4-C6A17364A478}" type="pres">
      <dgm:prSet presAssocID="{B7B5FC20-2F91-40D5-910D-FEE6E2B247B0}" presName="node" presStyleLbl="node1" presStyleIdx="1" presStyleCnt="3" custScaleX="172790" custScaleY="277657" custLinFactNeighborX="-410" custLinFactNeighborY="-1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D9080-2920-4632-AD13-0C57C568EE14}" type="pres">
      <dgm:prSet presAssocID="{2002CEC5-D4CC-459A-8147-7326954228F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23D80AB-8AAF-4AD8-9079-BD82187844B8}" type="pres">
      <dgm:prSet presAssocID="{2002CEC5-D4CC-459A-8147-7326954228F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AE2C4D1-971C-440D-A562-03C75068EA84}" type="pres">
      <dgm:prSet presAssocID="{6C5FA9F2-4126-4F0E-B86A-F289B921E1F7}" presName="node" presStyleLbl="node1" presStyleIdx="2" presStyleCnt="3" custScaleX="116750" custScaleY="6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A894B2-CE67-4CFA-AEB3-4FB0ABB185A9}" type="presOf" srcId="{A6490C47-DBCA-46F9-AB2F-3410F7F98DF2}" destId="{0342929F-F818-46D4-97C4-88ABCC7D209E}" srcOrd="1" destOrd="0" presId="urn:microsoft.com/office/officeart/2005/8/layout/process2"/>
    <dgm:cxn modelId="{8A0C9044-AC0D-4705-A1DE-96AEC04C531A}" srcId="{01636138-0E4A-4E18-8AC1-81C2995F747E}" destId="{B7B5FC20-2F91-40D5-910D-FEE6E2B247B0}" srcOrd="1" destOrd="0" parTransId="{454EDD95-7157-4130-8C2F-A2866BB4308C}" sibTransId="{2002CEC5-D4CC-459A-8147-7326954228F7}"/>
    <dgm:cxn modelId="{7E917CC9-7D16-4CCB-8DE1-E448D47D208F}" type="presOf" srcId="{2002CEC5-D4CC-459A-8147-7326954228F7}" destId="{123D80AB-8AAF-4AD8-9079-BD82187844B8}" srcOrd="1" destOrd="0" presId="urn:microsoft.com/office/officeart/2005/8/layout/process2"/>
    <dgm:cxn modelId="{C817BA35-B183-4598-8E2A-21D6F8AD8E0A}" type="presOf" srcId="{6C5FA9F2-4126-4F0E-B86A-F289B921E1F7}" destId="{3AE2C4D1-971C-440D-A562-03C75068EA84}" srcOrd="0" destOrd="0" presId="urn:microsoft.com/office/officeart/2005/8/layout/process2"/>
    <dgm:cxn modelId="{011E992C-B8C9-41B3-B6C5-A56AA9372662}" type="presOf" srcId="{A6490C47-DBCA-46F9-AB2F-3410F7F98DF2}" destId="{0861FAAD-D3D1-4AAF-8088-33F518382222}" srcOrd="0" destOrd="0" presId="urn:microsoft.com/office/officeart/2005/8/layout/process2"/>
    <dgm:cxn modelId="{77C7EA2A-9EEC-4D30-8DEC-2EE954D4B0D9}" srcId="{01636138-0E4A-4E18-8AC1-81C2995F747E}" destId="{9ADEB406-85E9-40F0-BA2B-0F1799B1FE02}" srcOrd="0" destOrd="0" parTransId="{42F4EB81-CFB3-4272-8D4E-B9AAF8557F24}" sibTransId="{A6490C47-DBCA-46F9-AB2F-3410F7F98DF2}"/>
    <dgm:cxn modelId="{6737E7D2-CEAE-4E8C-9B70-95D466F3A17B}" type="presOf" srcId="{2002CEC5-D4CC-459A-8147-7326954228F7}" destId="{D11D9080-2920-4632-AD13-0C57C568EE14}" srcOrd="0" destOrd="0" presId="urn:microsoft.com/office/officeart/2005/8/layout/process2"/>
    <dgm:cxn modelId="{67AEE2E3-070F-43E2-9751-4CEC42F990DA}" type="presOf" srcId="{01636138-0E4A-4E18-8AC1-81C2995F747E}" destId="{B7A34ADF-CC8E-4BAE-BBA3-AA5889150CB5}" srcOrd="0" destOrd="0" presId="urn:microsoft.com/office/officeart/2005/8/layout/process2"/>
    <dgm:cxn modelId="{5E06E6BE-75E8-49A5-8A8A-03D396770513}" type="presOf" srcId="{B7B5FC20-2F91-40D5-910D-FEE6E2B247B0}" destId="{E1096D20-74E1-422E-BBE4-C6A17364A478}" srcOrd="0" destOrd="0" presId="urn:microsoft.com/office/officeart/2005/8/layout/process2"/>
    <dgm:cxn modelId="{57F38EC8-21CC-4DAF-A8DA-070F2ACB25DE}" srcId="{01636138-0E4A-4E18-8AC1-81C2995F747E}" destId="{6C5FA9F2-4126-4F0E-B86A-F289B921E1F7}" srcOrd="2" destOrd="0" parTransId="{0BD4E0FB-5D78-4A30-8293-BC95CD4B835C}" sibTransId="{C6F9B0FB-98A0-44A1-9631-D2B84AB2D03F}"/>
    <dgm:cxn modelId="{31BFB360-8448-498F-98AD-B779F9AFA83D}" type="presOf" srcId="{9ADEB406-85E9-40F0-BA2B-0F1799B1FE02}" destId="{6A61880D-A171-4DFD-8BFB-A5B70F339AE9}" srcOrd="0" destOrd="0" presId="urn:microsoft.com/office/officeart/2005/8/layout/process2"/>
    <dgm:cxn modelId="{2FFE824E-57AE-4732-9C91-5E6ACC478D36}" type="presParOf" srcId="{B7A34ADF-CC8E-4BAE-BBA3-AA5889150CB5}" destId="{6A61880D-A171-4DFD-8BFB-A5B70F339AE9}" srcOrd="0" destOrd="0" presId="urn:microsoft.com/office/officeart/2005/8/layout/process2"/>
    <dgm:cxn modelId="{81B0CFBA-A7EB-469C-A2E5-EC99D601B417}" type="presParOf" srcId="{B7A34ADF-CC8E-4BAE-BBA3-AA5889150CB5}" destId="{0861FAAD-D3D1-4AAF-8088-33F518382222}" srcOrd="1" destOrd="0" presId="urn:microsoft.com/office/officeart/2005/8/layout/process2"/>
    <dgm:cxn modelId="{FB8152B4-702F-4BE5-AD18-8E59E44405D9}" type="presParOf" srcId="{0861FAAD-D3D1-4AAF-8088-33F518382222}" destId="{0342929F-F818-46D4-97C4-88ABCC7D209E}" srcOrd="0" destOrd="0" presId="urn:microsoft.com/office/officeart/2005/8/layout/process2"/>
    <dgm:cxn modelId="{5992A1F4-2DDF-422B-A50E-035345A84822}" type="presParOf" srcId="{B7A34ADF-CC8E-4BAE-BBA3-AA5889150CB5}" destId="{E1096D20-74E1-422E-BBE4-C6A17364A478}" srcOrd="2" destOrd="0" presId="urn:microsoft.com/office/officeart/2005/8/layout/process2"/>
    <dgm:cxn modelId="{5DB5CBCC-D755-4E72-8A51-8816BBC5BE92}" type="presParOf" srcId="{B7A34ADF-CC8E-4BAE-BBA3-AA5889150CB5}" destId="{D11D9080-2920-4632-AD13-0C57C568EE14}" srcOrd="3" destOrd="0" presId="urn:microsoft.com/office/officeart/2005/8/layout/process2"/>
    <dgm:cxn modelId="{714E8397-8D4B-48F2-9FC5-6B1DCC97CADF}" type="presParOf" srcId="{D11D9080-2920-4632-AD13-0C57C568EE14}" destId="{123D80AB-8AAF-4AD8-9079-BD82187844B8}" srcOrd="0" destOrd="0" presId="urn:microsoft.com/office/officeart/2005/8/layout/process2"/>
    <dgm:cxn modelId="{9BC7A97C-D780-4F9A-AADF-809A78A401C6}" type="presParOf" srcId="{B7A34ADF-CC8E-4BAE-BBA3-AA5889150CB5}" destId="{3AE2C4D1-971C-440D-A562-03C75068EA8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636138-0E4A-4E18-8AC1-81C2995F747E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DEB406-85E9-40F0-BA2B-0F1799B1FE02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4: Рост через координирование.</a:t>
          </a:r>
          <a:endParaRPr lang="ru-RU" sz="3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F4EB81-CFB3-4272-8D4E-B9AAF8557F24}" type="parTrans" cxnId="{77C7EA2A-9EEC-4D30-8DEC-2EE954D4B0D9}">
      <dgm:prSet/>
      <dgm:spPr/>
      <dgm:t>
        <a:bodyPr/>
        <a:lstStyle/>
        <a:p>
          <a:endParaRPr lang="ru-RU"/>
        </a:p>
      </dgm:t>
    </dgm:pt>
    <dgm:pt modelId="{A6490C47-DBCA-46F9-AB2F-3410F7F98DF2}" type="sibTrans" cxnId="{77C7EA2A-9EEC-4D30-8DEC-2EE954D4B0D9}">
      <dgm:prSet custT="1"/>
      <dgm:spPr/>
      <dgm:t>
        <a:bodyPr/>
        <a:lstStyle/>
        <a:p>
          <a:endParaRPr lang="ru-RU" sz="2400"/>
        </a:p>
      </dgm:t>
    </dgm:pt>
    <dgm:pt modelId="{B7B5FC20-2F91-40D5-910D-FEE6E2B247B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endParaRPr lang="ru-RU" sz="2400" dirty="0"/>
        </a:p>
      </dgm:t>
    </dgm:pt>
    <dgm:pt modelId="{454EDD95-7157-4130-8C2F-A2866BB4308C}" type="parTrans" cxnId="{8A0C9044-AC0D-4705-A1DE-96AEC04C531A}">
      <dgm:prSet/>
      <dgm:spPr/>
      <dgm:t>
        <a:bodyPr/>
        <a:lstStyle/>
        <a:p>
          <a:endParaRPr lang="ru-RU"/>
        </a:p>
      </dgm:t>
    </dgm:pt>
    <dgm:pt modelId="{2002CEC5-D4CC-459A-8147-7326954228F7}" type="sibTrans" cxnId="{8A0C9044-AC0D-4705-A1DE-96AEC04C531A}">
      <dgm:prSet/>
      <dgm:spPr/>
      <dgm:t>
        <a:bodyPr/>
        <a:lstStyle/>
        <a:p>
          <a:endParaRPr lang="ru-RU"/>
        </a:p>
      </dgm:t>
    </dgm:pt>
    <dgm:pt modelId="{6C5FA9F2-4126-4F0E-B86A-F289B921E1F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4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границ.</a:t>
          </a:r>
          <a:endParaRPr lang="ru-RU" sz="5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D4E0FB-5D78-4A30-8293-BC95CD4B835C}" type="parTrans" cxnId="{57F38EC8-21CC-4DAF-A8DA-070F2ACB25DE}">
      <dgm:prSet/>
      <dgm:spPr/>
      <dgm:t>
        <a:bodyPr/>
        <a:lstStyle/>
        <a:p>
          <a:endParaRPr lang="ru-RU"/>
        </a:p>
      </dgm:t>
    </dgm:pt>
    <dgm:pt modelId="{C6F9B0FB-98A0-44A1-9631-D2B84AB2D03F}" type="sibTrans" cxnId="{57F38EC8-21CC-4DAF-A8DA-070F2ACB25DE}">
      <dgm:prSet/>
      <dgm:spPr/>
      <dgm:t>
        <a:bodyPr/>
        <a:lstStyle/>
        <a:p>
          <a:endParaRPr lang="ru-RU"/>
        </a:p>
      </dgm:t>
    </dgm:pt>
    <dgm:pt modelId="{B7A34ADF-CC8E-4BAE-BBA3-AA5889150CB5}" type="pres">
      <dgm:prSet presAssocID="{01636138-0E4A-4E18-8AC1-81C2995F747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1880D-A171-4DFD-8BFB-A5B70F339AE9}" type="pres">
      <dgm:prSet presAssocID="{9ADEB406-85E9-40F0-BA2B-0F1799B1FE02}" presName="node" presStyleLbl="node1" presStyleIdx="0" presStyleCnt="3" custScaleX="118160" custScaleY="84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1FAAD-D3D1-4AAF-8088-33F518382222}" type="pres">
      <dgm:prSet presAssocID="{A6490C47-DBCA-46F9-AB2F-3410F7F98DF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342929F-F818-46D4-97C4-88ABCC7D209E}" type="pres">
      <dgm:prSet presAssocID="{A6490C47-DBCA-46F9-AB2F-3410F7F98DF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1096D20-74E1-422E-BBE4-C6A17364A478}" type="pres">
      <dgm:prSet presAssocID="{B7B5FC20-2F91-40D5-910D-FEE6E2B247B0}" presName="node" presStyleLbl="node1" presStyleIdx="1" presStyleCnt="3" custScaleX="181526" custScaleY="277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D9080-2920-4632-AD13-0C57C568EE14}" type="pres">
      <dgm:prSet presAssocID="{2002CEC5-D4CC-459A-8147-7326954228F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23D80AB-8AAF-4AD8-9079-BD82187844B8}" type="pres">
      <dgm:prSet presAssocID="{2002CEC5-D4CC-459A-8147-7326954228F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AE2C4D1-971C-440D-A562-03C75068EA84}" type="pres">
      <dgm:prSet presAssocID="{6C5FA9F2-4126-4F0E-B86A-F289B921E1F7}" presName="node" presStyleLbl="node1" presStyleIdx="2" presStyleCnt="3" custScaleX="116750" custScaleY="84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A894B2-CE67-4CFA-AEB3-4FB0ABB185A9}" type="presOf" srcId="{A6490C47-DBCA-46F9-AB2F-3410F7F98DF2}" destId="{0342929F-F818-46D4-97C4-88ABCC7D209E}" srcOrd="1" destOrd="0" presId="urn:microsoft.com/office/officeart/2005/8/layout/process2"/>
    <dgm:cxn modelId="{8A0C9044-AC0D-4705-A1DE-96AEC04C531A}" srcId="{01636138-0E4A-4E18-8AC1-81C2995F747E}" destId="{B7B5FC20-2F91-40D5-910D-FEE6E2B247B0}" srcOrd="1" destOrd="0" parTransId="{454EDD95-7157-4130-8C2F-A2866BB4308C}" sibTransId="{2002CEC5-D4CC-459A-8147-7326954228F7}"/>
    <dgm:cxn modelId="{7E917CC9-7D16-4CCB-8DE1-E448D47D208F}" type="presOf" srcId="{2002CEC5-D4CC-459A-8147-7326954228F7}" destId="{123D80AB-8AAF-4AD8-9079-BD82187844B8}" srcOrd="1" destOrd="0" presId="urn:microsoft.com/office/officeart/2005/8/layout/process2"/>
    <dgm:cxn modelId="{C817BA35-B183-4598-8E2A-21D6F8AD8E0A}" type="presOf" srcId="{6C5FA9F2-4126-4F0E-B86A-F289B921E1F7}" destId="{3AE2C4D1-971C-440D-A562-03C75068EA84}" srcOrd="0" destOrd="0" presId="urn:microsoft.com/office/officeart/2005/8/layout/process2"/>
    <dgm:cxn modelId="{011E992C-B8C9-41B3-B6C5-A56AA9372662}" type="presOf" srcId="{A6490C47-DBCA-46F9-AB2F-3410F7F98DF2}" destId="{0861FAAD-D3D1-4AAF-8088-33F518382222}" srcOrd="0" destOrd="0" presId="urn:microsoft.com/office/officeart/2005/8/layout/process2"/>
    <dgm:cxn modelId="{77C7EA2A-9EEC-4D30-8DEC-2EE954D4B0D9}" srcId="{01636138-0E4A-4E18-8AC1-81C2995F747E}" destId="{9ADEB406-85E9-40F0-BA2B-0F1799B1FE02}" srcOrd="0" destOrd="0" parTransId="{42F4EB81-CFB3-4272-8D4E-B9AAF8557F24}" sibTransId="{A6490C47-DBCA-46F9-AB2F-3410F7F98DF2}"/>
    <dgm:cxn modelId="{6737E7D2-CEAE-4E8C-9B70-95D466F3A17B}" type="presOf" srcId="{2002CEC5-D4CC-459A-8147-7326954228F7}" destId="{D11D9080-2920-4632-AD13-0C57C568EE14}" srcOrd="0" destOrd="0" presId="urn:microsoft.com/office/officeart/2005/8/layout/process2"/>
    <dgm:cxn modelId="{67AEE2E3-070F-43E2-9751-4CEC42F990DA}" type="presOf" srcId="{01636138-0E4A-4E18-8AC1-81C2995F747E}" destId="{B7A34ADF-CC8E-4BAE-BBA3-AA5889150CB5}" srcOrd="0" destOrd="0" presId="urn:microsoft.com/office/officeart/2005/8/layout/process2"/>
    <dgm:cxn modelId="{5E06E6BE-75E8-49A5-8A8A-03D396770513}" type="presOf" srcId="{B7B5FC20-2F91-40D5-910D-FEE6E2B247B0}" destId="{E1096D20-74E1-422E-BBE4-C6A17364A478}" srcOrd="0" destOrd="0" presId="urn:microsoft.com/office/officeart/2005/8/layout/process2"/>
    <dgm:cxn modelId="{57F38EC8-21CC-4DAF-A8DA-070F2ACB25DE}" srcId="{01636138-0E4A-4E18-8AC1-81C2995F747E}" destId="{6C5FA9F2-4126-4F0E-B86A-F289B921E1F7}" srcOrd="2" destOrd="0" parTransId="{0BD4E0FB-5D78-4A30-8293-BC95CD4B835C}" sibTransId="{C6F9B0FB-98A0-44A1-9631-D2B84AB2D03F}"/>
    <dgm:cxn modelId="{31BFB360-8448-498F-98AD-B779F9AFA83D}" type="presOf" srcId="{9ADEB406-85E9-40F0-BA2B-0F1799B1FE02}" destId="{6A61880D-A171-4DFD-8BFB-A5B70F339AE9}" srcOrd="0" destOrd="0" presId="urn:microsoft.com/office/officeart/2005/8/layout/process2"/>
    <dgm:cxn modelId="{2FFE824E-57AE-4732-9C91-5E6ACC478D36}" type="presParOf" srcId="{B7A34ADF-CC8E-4BAE-BBA3-AA5889150CB5}" destId="{6A61880D-A171-4DFD-8BFB-A5B70F339AE9}" srcOrd="0" destOrd="0" presId="urn:microsoft.com/office/officeart/2005/8/layout/process2"/>
    <dgm:cxn modelId="{81B0CFBA-A7EB-469C-A2E5-EC99D601B417}" type="presParOf" srcId="{B7A34ADF-CC8E-4BAE-BBA3-AA5889150CB5}" destId="{0861FAAD-D3D1-4AAF-8088-33F518382222}" srcOrd="1" destOrd="0" presId="urn:microsoft.com/office/officeart/2005/8/layout/process2"/>
    <dgm:cxn modelId="{FB8152B4-702F-4BE5-AD18-8E59E44405D9}" type="presParOf" srcId="{0861FAAD-D3D1-4AAF-8088-33F518382222}" destId="{0342929F-F818-46D4-97C4-88ABCC7D209E}" srcOrd="0" destOrd="0" presId="urn:microsoft.com/office/officeart/2005/8/layout/process2"/>
    <dgm:cxn modelId="{5992A1F4-2DDF-422B-A50E-035345A84822}" type="presParOf" srcId="{B7A34ADF-CC8E-4BAE-BBA3-AA5889150CB5}" destId="{E1096D20-74E1-422E-BBE4-C6A17364A478}" srcOrd="2" destOrd="0" presId="urn:microsoft.com/office/officeart/2005/8/layout/process2"/>
    <dgm:cxn modelId="{5DB5CBCC-D755-4E72-8A51-8816BBC5BE92}" type="presParOf" srcId="{B7A34ADF-CC8E-4BAE-BBA3-AA5889150CB5}" destId="{D11D9080-2920-4632-AD13-0C57C568EE14}" srcOrd="3" destOrd="0" presId="urn:microsoft.com/office/officeart/2005/8/layout/process2"/>
    <dgm:cxn modelId="{714E8397-8D4B-48F2-9FC5-6B1DCC97CADF}" type="presParOf" srcId="{D11D9080-2920-4632-AD13-0C57C568EE14}" destId="{123D80AB-8AAF-4AD8-9079-BD82187844B8}" srcOrd="0" destOrd="0" presId="urn:microsoft.com/office/officeart/2005/8/layout/process2"/>
    <dgm:cxn modelId="{9BC7A97C-D780-4F9A-AADF-809A78A401C6}" type="presParOf" srcId="{B7A34ADF-CC8E-4BAE-BBA3-AA5889150CB5}" destId="{3AE2C4D1-971C-440D-A562-03C75068EA8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636138-0E4A-4E18-8AC1-81C2995F747E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DEB406-85E9-40F0-BA2B-0F1799B1FE02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5: Рост через сотрудничество.</a:t>
          </a:r>
          <a:endParaRPr lang="ru-RU" sz="3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F4EB81-CFB3-4272-8D4E-B9AAF8557F24}" type="parTrans" cxnId="{77C7EA2A-9EEC-4D30-8DEC-2EE954D4B0D9}">
      <dgm:prSet/>
      <dgm:spPr/>
      <dgm:t>
        <a:bodyPr/>
        <a:lstStyle/>
        <a:p>
          <a:endParaRPr lang="ru-RU"/>
        </a:p>
      </dgm:t>
    </dgm:pt>
    <dgm:pt modelId="{A6490C47-DBCA-46F9-AB2F-3410F7F98DF2}" type="sibTrans" cxnId="{77C7EA2A-9EEC-4D30-8DEC-2EE954D4B0D9}">
      <dgm:prSet custT="1"/>
      <dgm:spPr/>
      <dgm:t>
        <a:bodyPr/>
        <a:lstStyle/>
        <a:p>
          <a:endParaRPr lang="ru-RU" sz="2400"/>
        </a:p>
      </dgm:t>
    </dgm:pt>
    <dgm:pt modelId="{B7B5FC20-2F91-40D5-910D-FEE6E2B247B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endParaRPr lang="ru-RU" sz="2400" dirty="0"/>
        </a:p>
      </dgm:t>
    </dgm:pt>
    <dgm:pt modelId="{454EDD95-7157-4130-8C2F-A2866BB4308C}" type="parTrans" cxnId="{8A0C9044-AC0D-4705-A1DE-96AEC04C531A}">
      <dgm:prSet/>
      <dgm:spPr/>
      <dgm:t>
        <a:bodyPr/>
        <a:lstStyle/>
        <a:p>
          <a:endParaRPr lang="ru-RU"/>
        </a:p>
      </dgm:t>
    </dgm:pt>
    <dgm:pt modelId="{2002CEC5-D4CC-459A-8147-7326954228F7}" type="sibTrans" cxnId="{8A0C9044-AC0D-4705-A1DE-96AEC04C531A}">
      <dgm:prSet/>
      <dgm:spPr/>
      <dgm:t>
        <a:bodyPr/>
        <a:lstStyle/>
        <a:p>
          <a:endParaRPr lang="ru-RU"/>
        </a:p>
      </dgm:t>
    </dgm:pt>
    <dgm:pt modelId="{6C5FA9F2-4126-4F0E-B86A-F289B921E1F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4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...?</a:t>
          </a:r>
          <a:endParaRPr lang="ru-RU" sz="5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D4E0FB-5D78-4A30-8293-BC95CD4B835C}" type="parTrans" cxnId="{57F38EC8-21CC-4DAF-A8DA-070F2ACB25DE}">
      <dgm:prSet/>
      <dgm:spPr/>
      <dgm:t>
        <a:bodyPr/>
        <a:lstStyle/>
        <a:p>
          <a:endParaRPr lang="ru-RU"/>
        </a:p>
      </dgm:t>
    </dgm:pt>
    <dgm:pt modelId="{C6F9B0FB-98A0-44A1-9631-D2B84AB2D03F}" type="sibTrans" cxnId="{57F38EC8-21CC-4DAF-A8DA-070F2ACB25DE}">
      <dgm:prSet/>
      <dgm:spPr/>
      <dgm:t>
        <a:bodyPr/>
        <a:lstStyle/>
        <a:p>
          <a:endParaRPr lang="ru-RU"/>
        </a:p>
      </dgm:t>
    </dgm:pt>
    <dgm:pt modelId="{B7A34ADF-CC8E-4BAE-BBA3-AA5889150CB5}" type="pres">
      <dgm:prSet presAssocID="{01636138-0E4A-4E18-8AC1-81C2995F747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1880D-A171-4DFD-8BFB-A5B70F339AE9}" type="pres">
      <dgm:prSet presAssocID="{9ADEB406-85E9-40F0-BA2B-0F1799B1FE02}" presName="node" presStyleLbl="node1" presStyleIdx="0" presStyleCnt="3" custScaleX="170532" custScaleY="64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1FAAD-D3D1-4AAF-8088-33F518382222}" type="pres">
      <dgm:prSet presAssocID="{A6490C47-DBCA-46F9-AB2F-3410F7F98DF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342929F-F818-46D4-97C4-88ABCC7D209E}" type="pres">
      <dgm:prSet presAssocID="{A6490C47-DBCA-46F9-AB2F-3410F7F98DF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1096D20-74E1-422E-BBE4-C6A17364A478}" type="pres">
      <dgm:prSet presAssocID="{B7B5FC20-2F91-40D5-910D-FEE6E2B247B0}" presName="node" presStyleLbl="node1" presStyleIdx="1" presStyleCnt="3" custScaleX="189930" custScaleY="277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D9080-2920-4632-AD13-0C57C568EE14}" type="pres">
      <dgm:prSet presAssocID="{2002CEC5-D4CC-459A-8147-7326954228F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23D80AB-8AAF-4AD8-9079-BD82187844B8}" type="pres">
      <dgm:prSet presAssocID="{2002CEC5-D4CC-459A-8147-7326954228F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AE2C4D1-971C-440D-A562-03C75068EA84}" type="pres">
      <dgm:prSet presAssocID="{6C5FA9F2-4126-4F0E-B86A-F289B921E1F7}" presName="node" presStyleLbl="node1" presStyleIdx="2" presStyleCnt="3" custScaleX="116750" custScaleY="6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A894B2-CE67-4CFA-AEB3-4FB0ABB185A9}" type="presOf" srcId="{A6490C47-DBCA-46F9-AB2F-3410F7F98DF2}" destId="{0342929F-F818-46D4-97C4-88ABCC7D209E}" srcOrd="1" destOrd="0" presId="urn:microsoft.com/office/officeart/2005/8/layout/process2"/>
    <dgm:cxn modelId="{8A0C9044-AC0D-4705-A1DE-96AEC04C531A}" srcId="{01636138-0E4A-4E18-8AC1-81C2995F747E}" destId="{B7B5FC20-2F91-40D5-910D-FEE6E2B247B0}" srcOrd="1" destOrd="0" parTransId="{454EDD95-7157-4130-8C2F-A2866BB4308C}" sibTransId="{2002CEC5-D4CC-459A-8147-7326954228F7}"/>
    <dgm:cxn modelId="{7E917CC9-7D16-4CCB-8DE1-E448D47D208F}" type="presOf" srcId="{2002CEC5-D4CC-459A-8147-7326954228F7}" destId="{123D80AB-8AAF-4AD8-9079-BD82187844B8}" srcOrd="1" destOrd="0" presId="urn:microsoft.com/office/officeart/2005/8/layout/process2"/>
    <dgm:cxn modelId="{C817BA35-B183-4598-8E2A-21D6F8AD8E0A}" type="presOf" srcId="{6C5FA9F2-4126-4F0E-B86A-F289B921E1F7}" destId="{3AE2C4D1-971C-440D-A562-03C75068EA84}" srcOrd="0" destOrd="0" presId="urn:microsoft.com/office/officeart/2005/8/layout/process2"/>
    <dgm:cxn modelId="{011E992C-B8C9-41B3-B6C5-A56AA9372662}" type="presOf" srcId="{A6490C47-DBCA-46F9-AB2F-3410F7F98DF2}" destId="{0861FAAD-D3D1-4AAF-8088-33F518382222}" srcOrd="0" destOrd="0" presId="urn:microsoft.com/office/officeart/2005/8/layout/process2"/>
    <dgm:cxn modelId="{77C7EA2A-9EEC-4D30-8DEC-2EE954D4B0D9}" srcId="{01636138-0E4A-4E18-8AC1-81C2995F747E}" destId="{9ADEB406-85E9-40F0-BA2B-0F1799B1FE02}" srcOrd="0" destOrd="0" parTransId="{42F4EB81-CFB3-4272-8D4E-B9AAF8557F24}" sibTransId="{A6490C47-DBCA-46F9-AB2F-3410F7F98DF2}"/>
    <dgm:cxn modelId="{6737E7D2-CEAE-4E8C-9B70-95D466F3A17B}" type="presOf" srcId="{2002CEC5-D4CC-459A-8147-7326954228F7}" destId="{D11D9080-2920-4632-AD13-0C57C568EE14}" srcOrd="0" destOrd="0" presId="urn:microsoft.com/office/officeart/2005/8/layout/process2"/>
    <dgm:cxn modelId="{67AEE2E3-070F-43E2-9751-4CEC42F990DA}" type="presOf" srcId="{01636138-0E4A-4E18-8AC1-81C2995F747E}" destId="{B7A34ADF-CC8E-4BAE-BBA3-AA5889150CB5}" srcOrd="0" destOrd="0" presId="urn:microsoft.com/office/officeart/2005/8/layout/process2"/>
    <dgm:cxn modelId="{5E06E6BE-75E8-49A5-8A8A-03D396770513}" type="presOf" srcId="{B7B5FC20-2F91-40D5-910D-FEE6E2B247B0}" destId="{E1096D20-74E1-422E-BBE4-C6A17364A478}" srcOrd="0" destOrd="0" presId="urn:microsoft.com/office/officeart/2005/8/layout/process2"/>
    <dgm:cxn modelId="{57F38EC8-21CC-4DAF-A8DA-070F2ACB25DE}" srcId="{01636138-0E4A-4E18-8AC1-81C2995F747E}" destId="{6C5FA9F2-4126-4F0E-B86A-F289B921E1F7}" srcOrd="2" destOrd="0" parTransId="{0BD4E0FB-5D78-4A30-8293-BC95CD4B835C}" sibTransId="{C6F9B0FB-98A0-44A1-9631-D2B84AB2D03F}"/>
    <dgm:cxn modelId="{31BFB360-8448-498F-98AD-B779F9AFA83D}" type="presOf" srcId="{9ADEB406-85E9-40F0-BA2B-0F1799B1FE02}" destId="{6A61880D-A171-4DFD-8BFB-A5B70F339AE9}" srcOrd="0" destOrd="0" presId="urn:microsoft.com/office/officeart/2005/8/layout/process2"/>
    <dgm:cxn modelId="{2FFE824E-57AE-4732-9C91-5E6ACC478D36}" type="presParOf" srcId="{B7A34ADF-CC8E-4BAE-BBA3-AA5889150CB5}" destId="{6A61880D-A171-4DFD-8BFB-A5B70F339AE9}" srcOrd="0" destOrd="0" presId="urn:microsoft.com/office/officeart/2005/8/layout/process2"/>
    <dgm:cxn modelId="{81B0CFBA-A7EB-469C-A2E5-EC99D601B417}" type="presParOf" srcId="{B7A34ADF-CC8E-4BAE-BBA3-AA5889150CB5}" destId="{0861FAAD-D3D1-4AAF-8088-33F518382222}" srcOrd="1" destOrd="0" presId="urn:microsoft.com/office/officeart/2005/8/layout/process2"/>
    <dgm:cxn modelId="{FB8152B4-702F-4BE5-AD18-8E59E44405D9}" type="presParOf" srcId="{0861FAAD-D3D1-4AAF-8088-33F518382222}" destId="{0342929F-F818-46D4-97C4-88ABCC7D209E}" srcOrd="0" destOrd="0" presId="urn:microsoft.com/office/officeart/2005/8/layout/process2"/>
    <dgm:cxn modelId="{5992A1F4-2DDF-422B-A50E-035345A84822}" type="presParOf" srcId="{B7A34ADF-CC8E-4BAE-BBA3-AA5889150CB5}" destId="{E1096D20-74E1-422E-BBE4-C6A17364A478}" srcOrd="2" destOrd="0" presId="urn:microsoft.com/office/officeart/2005/8/layout/process2"/>
    <dgm:cxn modelId="{5DB5CBCC-D755-4E72-8A51-8816BBC5BE92}" type="presParOf" srcId="{B7A34ADF-CC8E-4BAE-BBA3-AA5889150CB5}" destId="{D11D9080-2920-4632-AD13-0C57C568EE14}" srcOrd="3" destOrd="0" presId="urn:microsoft.com/office/officeart/2005/8/layout/process2"/>
    <dgm:cxn modelId="{714E8397-8D4B-48F2-9FC5-6B1DCC97CADF}" type="presParOf" srcId="{D11D9080-2920-4632-AD13-0C57C568EE14}" destId="{123D80AB-8AAF-4AD8-9079-BD82187844B8}" srcOrd="0" destOrd="0" presId="urn:microsoft.com/office/officeart/2005/8/layout/process2"/>
    <dgm:cxn modelId="{9BC7A97C-D780-4F9A-AADF-809A78A401C6}" type="presParOf" srcId="{B7A34ADF-CC8E-4BAE-BBA3-AA5889150CB5}" destId="{3AE2C4D1-971C-440D-A562-03C75068EA8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927FF5-FCC2-4E71-9C31-60A3E7984044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4651CE-0153-4C19-835A-94B9540288A4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Заведующий ДОУ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47F29B-6B0E-49C2-8ED1-7CD349CDBCF6}" type="parTrans" cxnId="{218E375A-1709-41B3-9578-773C3F0543E8}">
      <dgm:prSet/>
      <dgm:spPr/>
      <dgm:t>
        <a:bodyPr/>
        <a:lstStyle/>
        <a:p>
          <a:endParaRPr lang="ru-RU"/>
        </a:p>
      </dgm:t>
    </dgm:pt>
    <dgm:pt modelId="{2C985580-9572-479C-90EF-52C417AD6DDC}" type="sibTrans" cxnId="{218E375A-1709-41B3-9578-773C3F0543E8}">
      <dgm:prSet/>
      <dgm:spPr/>
      <dgm:t>
        <a:bodyPr/>
        <a:lstStyle/>
        <a:p>
          <a:endParaRPr lang="ru-RU"/>
        </a:p>
      </dgm:t>
    </dgm:pt>
    <dgm:pt modelId="{3135056F-4C1D-470F-829E-3E04D4351AAF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Старший воспитатель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86DD16-8DAB-4603-9881-4F551A3A566E}" type="parTrans" cxnId="{D20C615D-192C-4B16-87E8-4EA069AA0EAA}">
      <dgm:prSet/>
      <dgm:spPr/>
      <dgm:t>
        <a:bodyPr/>
        <a:lstStyle/>
        <a:p>
          <a:endParaRPr lang="ru-RU"/>
        </a:p>
      </dgm:t>
    </dgm:pt>
    <dgm:pt modelId="{44275D8C-8A58-437D-8242-97DBB360FC8F}" type="sibTrans" cxnId="{D20C615D-192C-4B16-87E8-4EA069AA0EAA}">
      <dgm:prSet/>
      <dgm:spPr/>
      <dgm:t>
        <a:bodyPr/>
        <a:lstStyle/>
        <a:p>
          <a:endParaRPr lang="ru-RU"/>
        </a:p>
      </dgm:t>
    </dgm:pt>
    <dgm:pt modelId="{F9981642-E0FB-45DF-ABE3-DA758F3F50C7}">
      <dgm:prSet phldrT="[Текст]" custT="1"/>
      <dgm:spPr/>
      <dgm:t>
        <a:bodyPr/>
        <a:lstStyle/>
        <a:p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пищеблока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027118-42E0-455C-8028-29332A32F37C}" type="parTrans" cxnId="{CECA5FF5-1F4D-4DCF-A172-5A52BE3BC0F4}">
      <dgm:prSet/>
      <dgm:spPr/>
      <dgm:t>
        <a:bodyPr/>
        <a:lstStyle/>
        <a:p>
          <a:endParaRPr lang="ru-RU"/>
        </a:p>
      </dgm:t>
    </dgm:pt>
    <dgm:pt modelId="{F2EBFC62-5B67-401F-B4C5-93BF823DB104}" type="sibTrans" cxnId="{CECA5FF5-1F4D-4DCF-A172-5A52BE3BC0F4}">
      <dgm:prSet/>
      <dgm:spPr/>
      <dgm:t>
        <a:bodyPr/>
        <a:lstStyle/>
        <a:p>
          <a:endParaRPr lang="ru-RU"/>
        </a:p>
      </dgm:t>
    </dgm:pt>
    <dgm:pt modelId="{0199562F-C43F-4F6E-BDA6-FB5B0602B1E8}">
      <dgm:prSet phldrT="[Текст]" custT="1"/>
      <dgm:spPr/>
      <dgm:t>
        <a:bodyPr/>
        <a:lstStyle/>
        <a:p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Младшие воспитатели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E943CC-E56D-4B43-9EF3-3BEF2074FD87}" type="parTrans" cxnId="{6C091A21-7D04-4B80-B1EA-893EEA80F35D}">
      <dgm:prSet/>
      <dgm:spPr/>
      <dgm:t>
        <a:bodyPr/>
        <a:lstStyle/>
        <a:p>
          <a:endParaRPr lang="ru-RU"/>
        </a:p>
      </dgm:t>
    </dgm:pt>
    <dgm:pt modelId="{9FA79470-FC9C-4657-9D07-6FD15401827D}" type="sibTrans" cxnId="{6C091A21-7D04-4B80-B1EA-893EEA80F35D}">
      <dgm:prSet/>
      <dgm:spPr/>
      <dgm:t>
        <a:bodyPr/>
        <a:lstStyle/>
        <a:p>
          <a:endParaRPr lang="ru-RU"/>
        </a:p>
      </dgm:t>
    </dgm:pt>
    <dgm:pt modelId="{0BE72D62-8F02-4BFC-AB72-ED0C77F2B160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Заведующий хозяйством</a:t>
          </a:r>
          <a:endParaRPr lang="ru-RU" sz="2400" dirty="0"/>
        </a:p>
      </dgm:t>
    </dgm:pt>
    <dgm:pt modelId="{4465EF4A-C251-4B40-AB86-BD187AF8F132}" type="parTrans" cxnId="{BAF970FD-2FD2-47CB-B0EB-B340317932B1}">
      <dgm:prSet/>
      <dgm:spPr/>
      <dgm:t>
        <a:bodyPr/>
        <a:lstStyle/>
        <a:p>
          <a:endParaRPr lang="ru-RU"/>
        </a:p>
      </dgm:t>
    </dgm:pt>
    <dgm:pt modelId="{51B76183-D09A-4263-BC71-1FEACA56787E}" type="sibTrans" cxnId="{BAF970FD-2FD2-47CB-B0EB-B340317932B1}">
      <dgm:prSet/>
      <dgm:spPr/>
      <dgm:t>
        <a:bodyPr/>
        <a:lstStyle/>
        <a:p>
          <a:endParaRPr lang="ru-RU"/>
        </a:p>
      </dgm:t>
    </dgm:pt>
    <dgm:pt modelId="{91A2C384-214D-4693-AB57-30BECF9F05D3}">
      <dgm:prSet phldrT="[Текст]" custT="1"/>
      <dgm:spPr/>
      <dgm:t>
        <a:bodyPr/>
        <a:lstStyle/>
        <a:p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Обслуживающий персонал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8F8546-B273-41B3-A4EC-21ED983816AF}" type="parTrans" cxnId="{5F61EEB4-E0CF-4E9E-A090-B5ABD5B1C81A}">
      <dgm:prSet/>
      <dgm:spPr/>
      <dgm:t>
        <a:bodyPr/>
        <a:lstStyle/>
        <a:p>
          <a:endParaRPr lang="ru-RU"/>
        </a:p>
      </dgm:t>
    </dgm:pt>
    <dgm:pt modelId="{05BE775C-EDA4-4525-AC45-BE2E8756931B}" type="sibTrans" cxnId="{5F61EEB4-E0CF-4E9E-A090-B5ABD5B1C81A}">
      <dgm:prSet/>
      <dgm:spPr/>
      <dgm:t>
        <a:bodyPr/>
        <a:lstStyle/>
        <a:p>
          <a:endParaRPr lang="ru-RU"/>
        </a:p>
      </dgm:t>
    </dgm:pt>
    <dgm:pt modelId="{F589A449-3483-4361-88BC-4DBADD685101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Старшая медсестра</a:t>
          </a:r>
          <a:endParaRPr lang="ru-RU" sz="2400" dirty="0"/>
        </a:p>
      </dgm:t>
    </dgm:pt>
    <dgm:pt modelId="{5A5AC6B9-6B45-45DF-83DC-9160F86855CC}" type="parTrans" cxnId="{026AF017-7773-49EF-9725-1CD45F6DB796}">
      <dgm:prSet/>
      <dgm:spPr/>
      <dgm:t>
        <a:bodyPr/>
        <a:lstStyle/>
        <a:p>
          <a:endParaRPr lang="ru-RU"/>
        </a:p>
      </dgm:t>
    </dgm:pt>
    <dgm:pt modelId="{AC2BA47B-5B6F-4EE3-9291-2A76888BD0FC}" type="sibTrans" cxnId="{026AF017-7773-49EF-9725-1CD45F6DB796}">
      <dgm:prSet/>
      <dgm:spPr/>
      <dgm:t>
        <a:bodyPr/>
        <a:lstStyle/>
        <a:p>
          <a:endParaRPr lang="ru-RU"/>
        </a:p>
      </dgm:t>
    </dgm:pt>
    <dgm:pt modelId="{B5D09394-97A3-460D-93D1-8D0A1AF96FC3}">
      <dgm:prSet custT="1"/>
      <dgm:spPr/>
      <dgm:t>
        <a:bodyPr/>
        <a:lstStyle/>
        <a:p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Воспитатели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FD807C-F2E7-4FEB-A00A-C85CC20B97D6}" type="parTrans" cxnId="{0A4ABB8C-7B3D-48C0-BB69-715587B5166D}">
      <dgm:prSet/>
      <dgm:spPr/>
      <dgm:t>
        <a:bodyPr/>
        <a:lstStyle/>
        <a:p>
          <a:endParaRPr lang="ru-RU"/>
        </a:p>
      </dgm:t>
    </dgm:pt>
    <dgm:pt modelId="{F04312D7-FB42-40C3-968D-8211E5DB7D7E}" type="sibTrans" cxnId="{0A4ABB8C-7B3D-48C0-BB69-715587B5166D}">
      <dgm:prSet/>
      <dgm:spPr/>
      <dgm:t>
        <a:bodyPr/>
        <a:lstStyle/>
        <a:p>
          <a:endParaRPr lang="ru-RU"/>
        </a:p>
      </dgm:t>
    </dgm:pt>
    <dgm:pt modelId="{47447C4C-4ACF-4FB6-A804-AF87D0608C83}">
      <dgm:prSet custT="1"/>
      <dgm:spPr/>
      <dgm:t>
        <a:bodyPr/>
        <a:lstStyle/>
        <a:p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Специалисты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2DE737-2FD1-44E3-BEEC-B00BA724E0B0}" type="parTrans" cxnId="{68965A25-8F5B-44D2-88D2-95B5B29357B6}">
      <dgm:prSet/>
      <dgm:spPr/>
      <dgm:t>
        <a:bodyPr/>
        <a:lstStyle/>
        <a:p>
          <a:endParaRPr lang="ru-RU"/>
        </a:p>
      </dgm:t>
    </dgm:pt>
    <dgm:pt modelId="{E791D550-17AA-4BDD-B63D-9F897C169767}" type="sibTrans" cxnId="{68965A25-8F5B-44D2-88D2-95B5B29357B6}">
      <dgm:prSet/>
      <dgm:spPr/>
      <dgm:t>
        <a:bodyPr/>
        <a:lstStyle/>
        <a:p>
          <a:endParaRPr lang="ru-RU"/>
        </a:p>
      </dgm:t>
    </dgm:pt>
    <dgm:pt modelId="{A6AAD29B-57D5-470B-AAF1-133C345D5ADB}" type="pres">
      <dgm:prSet presAssocID="{A3927FF5-FCC2-4E71-9C31-60A3E798404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8987013-CAFC-4F6A-BD66-ED6BBA25D0B0}" type="pres">
      <dgm:prSet presAssocID="{AA4651CE-0153-4C19-835A-94B9540288A4}" presName="hierRoot1" presStyleCnt="0"/>
      <dgm:spPr/>
    </dgm:pt>
    <dgm:pt modelId="{D4D2D36C-844A-4F51-B04B-93436E3CC652}" type="pres">
      <dgm:prSet presAssocID="{AA4651CE-0153-4C19-835A-94B9540288A4}" presName="composite" presStyleCnt="0"/>
      <dgm:spPr/>
    </dgm:pt>
    <dgm:pt modelId="{FF03AC02-C518-4BCC-8A14-F4A5E08630C2}" type="pres">
      <dgm:prSet presAssocID="{AA4651CE-0153-4C19-835A-94B9540288A4}" presName="background" presStyleLbl="node0" presStyleIdx="0" presStyleCnt="1"/>
      <dgm:spPr/>
    </dgm:pt>
    <dgm:pt modelId="{83386F51-AD41-4C0F-B06D-F719F89B6DD5}" type="pres">
      <dgm:prSet presAssocID="{AA4651CE-0153-4C19-835A-94B9540288A4}" presName="text" presStyleLbl="fgAcc0" presStyleIdx="0" presStyleCnt="1" custScaleX="167724" custScaleY="103020" custLinFactNeighborX="3155" custLinFactNeighborY="-16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4BF2A4-2A58-49E2-8E5D-E9B0FB8F7824}" type="pres">
      <dgm:prSet presAssocID="{AA4651CE-0153-4C19-835A-94B9540288A4}" presName="hierChild2" presStyleCnt="0"/>
      <dgm:spPr/>
    </dgm:pt>
    <dgm:pt modelId="{25CBCBAA-6E07-4559-B632-7BE7D6CF6951}" type="pres">
      <dgm:prSet presAssocID="{8D86DD16-8DAB-4603-9881-4F551A3A566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CBC277EE-D482-4BE3-BE33-68B5B370ED75}" type="pres">
      <dgm:prSet presAssocID="{3135056F-4C1D-470F-829E-3E04D4351AAF}" presName="hierRoot2" presStyleCnt="0"/>
      <dgm:spPr/>
    </dgm:pt>
    <dgm:pt modelId="{254C477B-C4F8-436E-B17A-B3EA4421100D}" type="pres">
      <dgm:prSet presAssocID="{3135056F-4C1D-470F-829E-3E04D4351AAF}" presName="composite2" presStyleCnt="0"/>
      <dgm:spPr/>
    </dgm:pt>
    <dgm:pt modelId="{6F4E8733-AB35-4D83-AF6D-81E0F2C98C7C}" type="pres">
      <dgm:prSet presAssocID="{3135056F-4C1D-470F-829E-3E04D4351AAF}" presName="background2" presStyleLbl="node2" presStyleIdx="0" presStyleCnt="3"/>
      <dgm:spPr/>
    </dgm:pt>
    <dgm:pt modelId="{15F52937-81A7-48BA-B1CE-212FBDF775FF}" type="pres">
      <dgm:prSet presAssocID="{3135056F-4C1D-470F-829E-3E04D4351AAF}" presName="text2" presStyleLbl="fgAcc2" presStyleIdx="0" presStyleCnt="3" custScaleX="157203" custScaleY="101236" custLinFactNeighborX="29639" custLinFactNeighborY="-135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F21423-17FC-4FD0-957C-5D6099E48D4F}" type="pres">
      <dgm:prSet presAssocID="{3135056F-4C1D-470F-829E-3E04D4351AAF}" presName="hierChild3" presStyleCnt="0"/>
      <dgm:spPr/>
    </dgm:pt>
    <dgm:pt modelId="{E394900F-94C1-4833-8549-90106DFFE03F}" type="pres">
      <dgm:prSet presAssocID="{24FD807C-F2E7-4FEB-A00A-C85CC20B97D6}" presName="Name17" presStyleLbl="parChTrans1D3" presStyleIdx="0" presStyleCnt="5"/>
      <dgm:spPr/>
      <dgm:t>
        <a:bodyPr/>
        <a:lstStyle/>
        <a:p>
          <a:endParaRPr lang="ru-RU"/>
        </a:p>
      </dgm:t>
    </dgm:pt>
    <dgm:pt modelId="{8A2FFFD6-3415-40C0-8394-5CC63D9DF912}" type="pres">
      <dgm:prSet presAssocID="{B5D09394-97A3-460D-93D1-8D0A1AF96FC3}" presName="hierRoot3" presStyleCnt="0"/>
      <dgm:spPr/>
    </dgm:pt>
    <dgm:pt modelId="{E175514A-614C-4237-A2A5-CFBD5522FC23}" type="pres">
      <dgm:prSet presAssocID="{B5D09394-97A3-460D-93D1-8D0A1AF96FC3}" presName="composite3" presStyleCnt="0"/>
      <dgm:spPr/>
    </dgm:pt>
    <dgm:pt modelId="{68FE4BC1-C507-4413-80E3-67D27EF5EDA8}" type="pres">
      <dgm:prSet presAssocID="{B5D09394-97A3-460D-93D1-8D0A1AF96FC3}" presName="background3" presStyleLbl="node3" presStyleIdx="0" presStyleCnt="5"/>
      <dgm:spPr/>
    </dgm:pt>
    <dgm:pt modelId="{F5838E44-B5D8-4209-9099-5887E435BF05}" type="pres">
      <dgm:prSet presAssocID="{B5D09394-97A3-460D-93D1-8D0A1AF96FC3}" presName="text3" presStyleLbl="fgAcc3" presStyleIdx="0" presStyleCnt="5" custScaleX="120044" custScaleY="78522" custLinFactNeighborX="3701" custLinFactNeighborY="65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83A3AB-B56F-4631-A9D3-90C31C526C7A}" type="pres">
      <dgm:prSet presAssocID="{B5D09394-97A3-460D-93D1-8D0A1AF96FC3}" presName="hierChild4" presStyleCnt="0"/>
      <dgm:spPr/>
    </dgm:pt>
    <dgm:pt modelId="{1D86930A-9815-4C3B-BE4E-0A49E991EBA6}" type="pres">
      <dgm:prSet presAssocID="{F72DE737-2FD1-44E3-BEEC-B00BA724E0B0}" presName="Name17" presStyleLbl="parChTrans1D3" presStyleIdx="1" presStyleCnt="5"/>
      <dgm:spPr/>
      <dgm:t>
        <a:bodyPr/>
        <a:lstStyle/>
        <a:p>
          <a:endParaRPr lang="ru-RU"/>
        </a:p>
      </dgm:t>
    </dgm:pt>
    <dgm:pt modelId="{E38E1528-D0A9-49D0-8B46-CECEA3A7AEE2}" type="pres">
      <dgm:prSet presAssocID="{47447C4C-4ACF-4FB6-A804-AF87D0608C83}" presName="hierRoot3" presStyleCnt="0"/>
      <dgm:spPr/>
    </dgm:pt>
    <dgm:pt modelId="{7EE2B50F-2C6B-41F9-BB92-DC9DFD745E9E}" type="pres">
      <dgm:prSet presAssocID="{47447C4C-4ACF-4FB6-A804-AF87D0608C83}" presName="composite3" presStyleCnt="0"/>
      <dgm:spPr/>
    </dgm:pt>
    <dgm:pt modelId="{353D9A69-DC1B-4F93-846B-EB65D89B9D97}" type="pres">
      <dgm:prSet presAssocID="{47447C4C-4ACF-4FB6-A804-AF87D0608C83}" presName="background3" presStyleLbl="node3" presStyleIdx="1" presStyleCnt="5"/>
      <dgm:spPr/>
    </dgm:pt>
    <dgm:pt modelId="{819AFC7D-FF67-4433-88ED-76EBC3BCE077}" type="pres">
      <dgm:prSet presAssocID="{47447C4C-4ACF-4FB6-A804-AF87D0608C83}" presName="text3" presStyleLbl="fgAcc3" presStyleIdx="1" presStyleCnt="5" custScaleX="133109" custScaleY="82142" custLinFactNeighborX="3701" custLinFactNeighborY="65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64B083-1578-4D2F-84D7-A25A58D2FC6A}" type="pres">
      <dgm:prSet presAssocID="{47447C4C-4ACF-4FB6-A804-AF87D0608C83}" presName="hierChild4" presStyleCnt="0"/>
      <dgm:spPr/>
    </dgm:pt>
    <dgm:pt modelId="{CD8925BB-0F7F-49D9-ADFE-78B9BC04DB84}" type="pres">
      <dgm:prSet presAssocID="{5A5AC6B9-6B45-45DF-83DC-9160F86855CC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4F39C82-A516-4558-92DF-43881A5FD03A}" type="pres">
      <dgm:prSet presAssocID="{F589A449-3483-4361-88BC-4DBADD685101}" presName="hierRoot2" presStyleCnt="0"/>
      <dgm:spPr/>
    </dgm:pt>
    <dgm:pt modelId="{B31CF1F2-7118-41BE-8613-FC662612F6D3}" type="pres">
      <dgm:prSet presAssocID="{F589A449-3483-4361-88BC-4DBADD685101}" presName="composite2" presStyleCnt="0"/>
      <dgm:spPr/>
    </dgm:pt>
    <dgm:pt modelId="{4E9CF91E-0E33-4097-9476-3084F4885C0F}" type="pres">
      <dgm:prSet presAssocID="{F589A449-3483-4361-88BC-4DBADD685101}" presName="background2" presStyleLbl="node2" presStyleIdx="1" presStyleCnt="3"/>
      <dgm:spPr/>
    </dgm:pt>
    <dgm:pt modelId="{31688711-ED35-41F2-BF41-1F0D598B2D07}" type="pres">
      <dgm:prSet presAssocID="{F589A449-3483-4361-88BC-4DBADD685101}" presName="text2" presStyleLbl="fgAcc2" presStyleIdx="1" presStyleCnt="3" custScaleX="147616" custScaleY="102646" custLinFactNeighborX="-35392" custLinFactNeighborY="-61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F365AB-738F-4354-AC97-1A4B2707CD0E}" type="pres">
      <dgm:prSet presAssocID="{F589A449-3483-4361-88BC-4DBADD685101}" presName="hierChild3" presStyleCnt="0"/>
      <dgm:spPr/>
    </dgm:pt>
    <dgm:pt modelId="{B83A014C-3D04-420E-9CF4-4876B152E8E3}" type="pres">
      <dgm:prSet presAssocID="{57027118-42E0-455C-8028-29332A32F37C}" presName="Name17" presStyleLbl="parChTrans1D3" presStyleIdx="2" presStyleCnt="5"/>
      <dgm:spPr/>
      <dgm:t>
        <a:bodyPr/>
        <a:lstStyle/>
        <a:p>
          <a:endParaRPr lang="ru-RU"/>
        </a:p>
      </dgm:t>
    </dgm:pt>
    <dgm:pt modelId="{EDB7637B-3D2D-47E6-9970-9165D35F1C7D}" type="pres">
      <dgm:prSet presAssocID="{F9981642-E0FB-45DF-ABE3-DA758F3F50C7}" presName="hierRoot3" presStyleCnt="0"/>
      <dgm:spPr/>
    </dgm:pt>
    <dgm:pt modelId="{ABB45060-F5FA-4E5A-B52B-4BD540AC1236}" type="pres">
      <dgm:prSet presAssocID="{F9981642-E0FB-45DF-ABE3-DA758F3F50C7}" presName="composite3" presStyleCnt="0"/>
      <dgm:spPr/>
    </dgm:pt>
    <dgm:pt modelId="{0F11D5A2-A0B7-4579-8289-8CD454FD2F61}" type="pres">
      <dgm:prSet presAssocID="{F9981642-E0FB-45DF-ABE3-DA758F3F50C7}" presName="background3" presStyleLbl="node3" presStyleIdx="2" presStyleCnt="5"/>
      <dgm:spPr/>
    </dgm:pt>
    <dgm:pt modelId="{32997EB7-B288-4016-BBA4-6035FC040129}" type="pres">
      <dgm:prSet presAssocID="{F9981642-E0FB-45DF-ABE3-DA758F3F50C7}" presName="text3" presStyleLbl="fgAcc3" presStyleIdx="2" presStyleCnt="5" custScaleX="102141" custScaleY="79194" custLinFactNeighborX="3701" custLinFactNeighborY="65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E8A7FA-451B-4FEE-A672-26BD37A3DB2C}" type="pres">
      <dgm:prSet presAssocID="{F9981642-E0FB-45DF-ABE3-DA758F3F50C7}" presName="hierChild4" presStyleCnt="0"/>
      <dgm:spPr/>
    </dgm:pt>
    <dgm:pt modelId="{44ED46BA-3764-405B-B005-81967BF3780D}" type="pres">
      <dgm:prSet presAssocID="{6FE943CC-E56D-4B43-9EF3-3BEF2074FD87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A98BC96-F98A-4305-8F69-FA9A39E1B538}" type="pres">
      <dgm:prSet presAssocID="{0199562F-C43F-4F6E-BDA6-FB5B0602B1E8}" presName="hierRoot3" presStyleCnt="0"/>
      <dgm:spPr/>
    </dgm:pt>
    <dgm:pt modelId="{2CD72364-02F2-4B20-A24C-5F63EC86F40A}" type="pres">
      <dgm:prSet presAssocID="{0199562F-C43F-4F6E-BDA6-FB5B0602B1E8}" presName="composite3" presStyleCnt="0"/>
      <dgm:spPr/>
    </dgm:pt>
    <dgm:pt modelId="{571BA6EF-FE14-45FF-B913-6C342E8017BC}" type="pres">
      <dgm:prSet presAssocID="{0199562F-C43F-4F6E-BDA6-FB5B0602B1E8}" presName="background3" presStyleLbl="node3" presStyleIdx="3" presStyleCnt="5"/>
      <dgm:spPr/>
    </dgm:pt>
    <dgm:pt modelId="{1AEC1E10-F1D3-4998-9BF3-37D3BFA8C87D}" type="pres">
      <dgm:prSet presAssocID="{0199562F-C43F-4F6E-BDA6-FB5B0602B1E8}" presName="text3" presStyleLbl="fgAcc3" presStyleIdx="3" presStyleCnt="5" custScaleX="116756" custScaleY="81608" custLinFactNeighborX="3701" custLinFactNeighborY="65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08EC50-F781-485A-A958-3F1542638CAB}" type="pres">
      <dgm:prSet presAssocID="{0199562F-C43F-4F6E-BDA6-FB5B0602B1E8}" presName="hierChild4" presStyleCnt="0"/>
      <dgm:spPr/>
    </dgm:pt>
    <dgm:pt modelId="{34CB3493-259D-48D3-8B63-530D64308EE8}" type="pres">
      <dgm:prSet presAssocID="{4465EF4A-C251-4B40-AB86-BD187AF8F13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0A63CF56-5A60-41C1-A3B2-282B9D2C664C}" type="pres">
      <dgm:prSet presAssocID="{0BE72D62-8F02-4BFC-AB72-ED0C77F2B160}" presName="hierRoot2" presStyleCnt="0"/>
      <dgm:spPr/>
    </dgm:pt>
    <dgm:pt modelId="{B471C05B-592A-4B1E-AB40-4122FF88876A}" type="pres">
      <dgm:prSet presAssocID="{0BE72D62-8F02-4BFC-AB72-ED0C77F2B160}" presName="composite2" presStyleCnt="0"/>
      <dgm:spPr/>
    </dgm:pt>
    <dgm:pt modelId="{F0130D9D-3923-41A3-BF9A-60E8AFA2028A}" type="pres">
      <dgm:prSet presAssocID="{0BE72D62-8F02-4BFC-AB72-ED0C77F2B160}" presName="background2" presStyleLbl="node2" presStyleIdx="2" presStyleCnt="3"/>
      <dgm:spPr/>
    </dgm:pt>
    <dgm:pt modelId="{3C68DE55-E93F-479A-9025-104A1CB9B97B}" type="pres">
      <dgm:prSet presAssocID="{0BE72D62-8F02-4BFC-AB72-ED0C77F2B160}" presName="text2" presStyleLbl="fgAcc2" presStyleIdx="2" presStyleCnt="3" custScaleX="179455" custScaleY="103658" custLinFactNeighborX="-37225" custLinFactNeighborY="-143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103C8-010C-4466-BF8A-0994821644B9}" type="pres">
      <dgm:prSet presAssocID="{0BE72D62-8F02-4BFC-AB72-ED0C77F2B160}" presName="hierChild3" presStyleCnt="0"/>
      <dgm:spPr/>
    </dgm:pt>
    <dgm:pt modelId="{6C8DBAB3-BBA3-45D1-9ADC-195D4246BE49}" type="pres">
      <dgm:prSet presAssocID="{A98F8546-B273-41B3-A4EC-21ED983816AF}" presName="Name17" presStyleLbl="parChTrans1D3" presStyleIdx="4" presStyleCnt="5"/>
      <dgm:spPr/>
      <dgm:t>
        <a:bodyPr/>
        <a:lstStyle/>
        <a:p>
          <a:endParaRPr lang="ru-RU"/>
        </a:p>
      </dgm:t>
    </dgm:pt>
    <dgm:pt modelId="{FA236C55-100B-4395-A6FA-F939B44F1724}" type="pres">
      <dgm:prSet presAssocID="{91A2C384-214D-4693-AB57-30BECF9F05D3}" presName="hierRoot3" presStyleCnt="0"/>
      <dgm:spPr/>
    </dgm:pt>
    <dgm:pt modelId="{20E2C76D-53E9-4257-9823-8A34AF467729}" type="pres">
      <dgm:prSet presAssocID="{91A2C384-214D-4693-AB57-30BECF9F05D3}" presName="composite3" presStyleCnt="0"/>
      <dgm:spPr/>
    </dgm:pt>
    <dgm:pt modelId="{5F5E8DF2-93C8-4C37-A448-D1A3F6C2271F}" type="pres">
      <dgm:prSet presAssocID="{91A2C384-214D-4693-AB57-30BECF9F05D3}" presName="background3" presStyleLbl="node3" presStyleIdx="4" presStyleCnt="5"/>
      <dgm:spPr/>
    </dgm:pt>
    <dgm:pt modelId="{AF291EE7-E146-47A8-9B5C-2242E2B9A95C}" type="pres">
      <dgm:prSet presAssocID="{91A2C384-214D-4693-AB57-30BECF9F05D3}" presName="text3" presStyleLbl="fgAcc3" presStyleIdx="4" presStyleCnt="5" custScaleX="148502" custScaleY="82201" custLinFactNeighborX="3458" custLinFactNeighborY="65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A1B63F-663A-4002-86C3-E4D2346EC0DE}" type="pres">
      <dgm:prSet presAssocID="{91A2C384-214D-4693-AB57-30BECF9F05D3}" presName="hierChild4" presStyleCnt="0"/>
      <dgm:spPr/>
    </dgm:pt>
  </dgm:ptLst>
  <dgm:cxnLst>
    <dgm:cxn modelId="{218E375A-1709-41B3-9578-773C3F0543E8}" srcId="{A3927FF5-FCC2-4E71-9C31-60A3E7984044}" destId="{AA4651CE-0153-4C19-835A-94B9540288A4}" srcOrd="0" destOrd="0" parTransId="{6847F29B-6B0E-49C2-8ED1-7CD349CDBCF6}" sibTransId="{2C985580-9572-479C-90EF-52C417AD6DDC}"/>
    <dgm:cxn modelId="{5CDC8576-EC90-4EC0-B2EC-C56D7DC59729}" type="presOf" srcId="{8D86DD16-8DAB-4603-9881-4F551A3A566E}" destId="{25CBCBAA-6E07-4559-B632-7BE7D6CF6951}" srcOrd="0" destOrd="0" presId="urn:microsoft.com/office/officeart/2005/8/layout/hierarchy1"/>
    <dgm:cxn modelId="{FF14753D-6AC9-4473-9EBD-7E59C73AA3C2}" type="presOf" srcId="{4465EF4A-C251-4B40-AB86-BD187AF8F132}" destId="{34CB3493-259D-48D3-8B63-530D64308EE8}" srcOrd="0" destOrd="0" presId="urn:microsoft.com/office/officeart/2005/8/layout/hierarchy1"/>
    <dgm:cxn modelId="{D20C615D-192C-4B16-87E8-4EA069AA0EAA}" srcId="{AA4651CE-0153-4C19-835A-94B9540288A4}" destId="{3135056F-4C1D-470F-829E-3E04D4351AAF}" srcOrd="0" destOrd="0" parTransId="{8D86DD16-8DAB-4603-9881-4F551A3A566E}" sibTransId="{44275D8C-8A58-437D-8242-97DBB360FC8F}"/>
    <dgm:cxn modelId="{F74B13B2-CF9B-47C0-95A1-0A3CFD8964EB}" type="presOf" srcId="{0BE72D62-8F02-4BFC-AB72-ED0C77F2B160}" destId="{3C68DE55-E93F-479A-9025-104A1CB9B97B}" srcOrd="0" destOrd="0" presId="urn:microsoft.com/office/officeart/2005/8/layout/hierarchy1"/>
    <dgm:cxn modelId="{04E8F909-3CEF-4CA0-843D-323996ED8989}" type="presOf" srcId="{0199562F-C43F-4F6E-BDA6-FB5B0602B1E8}" destId="{1AEC1E10-F1D3-4998-9BF3-37D3BFA8C87D}" srcOrd="0" destOrd="0" presId="urn:microsoft.com/office/officeart/2005/8/layout/hierarchy1"/>
    <dgm:cxn modelId="{A1A9D309-6D96-4185-88A5-0F8F1F8657E9}" type="presOf" srcId="{A98F8546-B273-41B3-A4EC-21ED983816AF}" destId="{6C8DBAB3-BBA3-45D1-9ADC-195D4246BE49}" srcOrd="0" destOrd="0" presId="urn:microsoft.com/office/officeart/2005/8/layout/hierarchy1"/>
    <dgm:cxn modelId="{CF3759A0-8EBA-4E10-9AEE-12D34B8A6A09}" type="presOf" srcId="{47447C4C-4ACF-4FB6-A804-AF87D0608C83}" destId="{819AFC7D-FF67-4433-88ED-76EBC3BCE077}" srcOrd="0" destOrd="0" presId="urn:microsoft.com/office/officeart/2005/8/layout/hierarchy1"/>
    <dgm:cxn modelId="{6DE26E9D-8840-48D5-83DB-12349A545650}" type="presOf" srcId="{F9981642-E0FB-45DF-ABE3-DA758F3F50C7}" destId="{32997EB7-B288-4016-BBA4-6035FC040129}" srcOrd="0" destOrd="0" presId="urn:microsoft.com/office/officeart/2005/8/layout/hierarchy1"/>
    <dgm:cxn modelId="{6C091A21-7D04-4B80-B1EA-893EEA80F35D}" srcId="{F589A449-3483-4361-88BC-4DBADD685101}" destId="{0199562F-C43F-4F6E-BDA6-FB5B0602B1E8}" srcOrd="1" destOrd="0" parTransId="{6FE943CC-E56D-4B43-9EF3-3BEF2074FD87}" sibTransId="{9FA79470-FC9C-4657-9D07-6FD15401827D}"/>
    <dgm:cxn modelId="{5F61EEB4-E0CF-4E9E-A090-B5ABD5B1C81A}" srcId="{0BE72D62-8F02-4BFC-AB72-ED0C77F2B160}" destId="{91A2C384-214D-4693-AB57-30BECF9F05D3}" srcOrd="0" destOrd="0" parTransId="{A98F8546-B273-41B3-A4EC-21ED983816AF}" sibTransId="{05BE775C-EDA4-4525-AC45-BE2E8756931B}"/>
    <dgm:cxn modelId="{68965A25-8F5B-44D2-88D2-95B5B29357B6}" srcId="{3135056F-4C1D-470F-829E-3E04D4351AAF}" destId="{47447C4C-4ACF-4FB6-A804-AF87D0608C83}" srcOrd="1" destOrd="0" parTransId="{F72DE737-2FD1-44E3-BEEC-B00BA724E0B0}" sibTransId="{E791D550-17AA-4BDD-B63D-9F897C169767}"/>
    <dgm:cxn modelId="{608895F7-06F0-4651-AF73-56DAA40EDAD3}" type="presOf" srcId="{AA4651CE-0153-4C19-835A-94B9540288A4}" destId="{83386F51-AD41-4C0F-B06D-F719F89B6DD5}" srcOrd="0" destOrd="0" presId="urn:microsoft.com/office/officeart/2005/8/layout/hierarchy1"/>
    <dgm:cxn modelId="{74C908C8-D6D5-4E41-A4DD-CFA9171F5301}" type="presOf" srcId="{91A2C384-214D-4693-AB57-30BECF9F05D3}" destId="{AF291EE7-E146-47A8-9B5C-2242E2B9A95C}" srcOrd="0" destOrd="0" presId="urn:microsoft.com/office/officeart/2005/8/layout/hierarchy1"/>
    <dgm:cxn modelId="{CECA5FF5-1F4D-4DCF-A172-5A52BE3BC0F4}" srcId="{F589A449-3483-4361-88BC-4DBADD685101}" destId="{F9981642-E0FB-45DF-ABE3-DA758F3F50C7}" srcOrd="0" destOrd="0" parTransId="{57027118-42E0-455C-8028-29332A32F37C}" sibTransId="{F2EBFC62-5B67-401F-B4C5-93BF823DB104}"/>
    <dgm:cxn modelId="{1173EE19-88F9-4A8A-B244-5805B7FDA6BF}" type="presOf" srcId="{6FE943CC-E56D-4B43-9EF3-3BEF2074FD87}" destId="{44ED46BA-3764-405B-B005-81967BF3780D}" srcOrd="0" destOrd="0" presId="urn:microsoft.com/office/officeart/2005/8/layout/hierarchy1"/>
    <dgm:cxn modelId="{E4C53585-814F-48A4-BF9A-ED69B67C0D42}" type="presOf" srcId="{F72DE737-2FD1-44E3-BEEC-B00BA724E0B0}" destId="{1D86930A-9815-4C3B-BE4E-0A49E991EBA6}" srcOrd="0" destOrd="0" presId="urn:microsoft.com/office/officeart/2005/8/layout/hierarchy1"/>
    <dgm:cxn modelId="{FC35D402-3925-4F21-852F-A77D533B24CE}" type="presOf" srcId="{F589A449-3483-4361-88BC-4DBADD685101}" destId="{31688711-ED35-41F2-BF41-1F0D598B2D07}" srcOrd="0" destOrd="0" presId="urn:microsoft.com/office/officeart/2005/8/layout/hierarchy1"/>
    <dgm:cxn modelId="{EF9FD674-BC77-4B80-AAFA-A8D2200553FE}" type="presOf" srcId="{5A5AC6B9-6B45-45DF-83DC-9160F86855CC}" destId="{CD8925BB-0F7F-49D9-ADFE-78B9BC04DB84}" srcOrd="0" destOrd="0" presId="urn:microsoft.com/office/officeart/2005/8/layout/hierarchy1"/>
    <dgm:cxn modelId="{026AF017-7773-49EF-9725-1CD45F6DB796}" srcId="{AA4651CE-0153-4C19-835A-94B9540288A4}" destId="{F589A449-3483-4361-88BC-4DBADD685101}" srcOrd="1" destOrd="0" parTransId="{5A5AC6B9-6B45-45DF-83DC-9160F86855CC}" sibTransId="{AC2BA47B-5B6F-4EE3-9291-2A76888BD0FC}"/>
    <dgm:cxn modelId="{CA8C6ADC-C1CC-4716-B4D4-D8CF31B3087C}" type="presOf" srcId="{3135056F-4C1D-470F-829E-3E04D4351AAF}" destId="{15F52937-81A7-48BA-B1CE-212FBDF775FF}" srcOrd="0" destOrd="0" presId="urn:microsoft.com/office/officeart/2005/8/layout/hierarchy1"/>
    <dgm:cxn modelId="{0A4ABB8C-7B3D-48C0-BB69-715587B5166D}" srcId="{3135056F-4C1D-470F-829E-3E04D4351AAF}" destId="{B5D09394-97A3-460D-93D1-8D0A1AF96FC3}" srcOrd="0" destOrd="0" parTransId="{24FD807C-F2E7-4FEB-A00A-C85CC20B97D6}" sibTransId="{F04312D7-FB42-40C3-968D-8211E5DB7D7E}"/>
    <dgm:cxn modelId="{BD7691C4-1001-4FB6-9E79-73431005DEB7}" type="presOf" srcId="{A3927FF5-FCC2-4E71-9C31-60A3E7984044}" destId="{A6AAD29B-57D5-470B-AAF1-133C345D5ADB}" srcOrd="0" destOrd="0" presId="urn:microsoft.com/office/officeart/2005/8/layout/hierarchy1"/>
    <dgm:cxn modelId="{BAF970FD-2FD2-47CB-B0EB-B340317932B1}" srcId="{AA4651CE-0153-4C19-835A-94B9540288A4}" destId="{0BE72D62-8F02-4BFC-AB72-ED0C77F2B160}" srcOrd="2" destOrd="0" parTransId="{4465EF4A-C251-4B40-AB86-BD187AF8F132}" sibTransId="{51B76183-D09A-4263-BC71-1FEACA56787E}"/>
    <dgm:cxn modelId="{ABCD042C-2A69-4D81-B87C-B2E5D21BEE74}" type="presOf" srcId="{24FD807C-F2E7-4FEB-A00A-C85CC20B97D6}" destId="{E394900F-94C1-4833-8549-90106DFFE03F}" srcOrd="0" destOrd="0" presId="urn:microsoft.com/office/officeart/2005/8/layout/hierarchy1"/>
    <dgm:cxn modelId="{DC84F57D-1B22-484E-9E1C-BC65E9EF06CC}" type="presOf" srcId="{57027118-42E0-455C-8028-29332A32F37C}" destId="{B83A014C-3D04-420E-9CF4-4876B152E8E3}" srcOrd="0" destOrd="0" presId="urn:microsoft.com/office/officeart/2005/8/layout/hierarchy1"/>
    <dgm:cxn modelId="{13EE3187-0B5F-409F-AC1B-EBBA97E7728A}" type="presOf" srcId="{B5D09394-97A3-460D-93D1-8D0A1AF96FC3}" destId="{F5838E44-B5D8-4209-9099-5887E435BF05}" srcOrd="0" destOrd="0" presId="urn:microsoft.com/office/officeart/2005/8/layout/hierarchy1"/>
    <dgm:cxn modelId="{288FA723-30F1-43D0-BC9B-0FDE708C8079}" type="presParOf" srcId="{A6AAD29B-57D5-470B-AAF1-133C345D5ADB}" destId="{A8987013-CAFC-4F6A-BD66-ED6BBA25D0B0}" srcOrd="0" destOrd="0" presId="urn:microsoft.com/office/officeart/2005/8/layout/hierarchy1"/>
    <dgm:cxn modelId="{F22DDA31-F06E-4F5A-B210-53DB274F82D1}" type="presParOf" srcId="{A8987013-CAFC-4F6A-BD66-ED6BBA25D0B0}" destId="{D4D2D36C-844A-4F51-B04B-93436E3CC652}" srcOrd="0" destOrd="0" presId="urn:microsoft.com/office/officeart/2005/8/layout/hierarchy1"/>
    <dgm:cxn modelId="{98653FEE-2665-4786-BC08-D6E5BD7F2A8D}" type="presParOf" srcId="{D4D2D36C-844A-4F51-B04B-93436E3CC652}" destId="{FF03AC02-C518-4BCC-8A14-F4A5E08630C2}" srcOrd="0" destOrd="0" presId="urn:microsoft.com/office/officeart/2005/8/layout/hierarchy1"/>
    <dgm:cxn modelId="{9DEB50F8-36F9-42CC-92D7-F87B57C4CEBE}" type="presParOf" srcId="{D4D2D36C-844A-4F51-B04B-93436E3CC652}" destId="{83386F51-AD41-4C0F-B06D-F719F89B6DD5}" srcOrd="1" destOrd="0" presId="urn:microsoft.com/office/officeart/2005/8/layout/hierarchy1"/>
    <dgm:cxn modelId="{5FD16842-E316-42FA-9DC4-1C41418B21D2}" type="presParOf" srcId="{A8987013-CAFC-4F6A-BD66-ED6BBA25D0B0}" destId="{DD4BF2A4-2A58-49E2-8E5D-E9B0FB8F7824}" srcOrd="1" destOrd="0" presId="urn:microsoft.com/office/officeart/2005/8/layout/hierarchy1"/>
    <dgm:cxn modelId="{9B60C744-8CDA-423E-A7CC-34491F32B80D}" type="presParOf" srcId="{DD4BF2A4-2A58-49E2-8E5D-E9B0FB8F7824}" destId="{25CBCBAA-6E07-4559-B632-7BE7D6CF6951}" srcOrd="0" destOrd="0" presId="urn:microsoft.com/office/officeart/2005/8/layout/hierarchy1"/>
    <dgm:cxn modelId="{A18FA1FA-7A3B-4ED5-A22B-37F6B41CF4A8}" type="presParOf" srcId="{DD4BF2A4-2A58-49E2-8E5D-E9B0FB8F7824}" destId="{CBC277EE-D482-4BE3-BE33-68B5B370ED75}" srcOrd="1" destOrd="0" presId="urn:microsoft.com/office/officeart/2005/8/layout/hierarchy1"/>
    <dgm:cxn modelId="{DBDE954A-2C32-47FF-8AD8-8B504D3A7C77}" type="presParOf" srcId="{CBC277EE-D482-4BE3-BE33-68B5B370ED75}" destId="{254C477B-C4F8-436E-B17A-B3EA4421100D}" srcOrd="0" destOrd="0" presId="urn:microsoft.com/office/officeart/2005/8/layout/hierarchy1"/>
    <dgm:cxn modelId="{F9497EA2-577B-4F27-B766-93E79B73B2CE}" type="presParOf" srcId="{254C477B-C4F8-436E-B17A-B3EA4421100D}" destId="{6F4E8733-AB35-4D83-AF6D-81E0F2C98C7C}" srcOrd="0" destOrd="0" presId="urn:microsoft.com/office/officeart/2005/8/layout/hierarchy1"/>
    <dgm:cxn modelId="{2CF3BBFF-4FD5-4B43-910C-9BD96B0AFADE}" type="presParOf" srcId="{254C477B-C4F8-436E-B17A-B3EA4421100D}" destId="{15F52937-81A7-48BA-B1CE-212FBDF775FF}" srcOrd="1" destOrd="0" presId="urn:microsoft.com/office/officeart/2005/8/layout/hierarchy1"/>
    <dgm:cxn modelId="{63FE61BA-4601-4A61-93D6-ED3E0648D265}" type="presParOf" srcId="{CBC277EE-D482-4BE3-BE33-68B5B370ED75}" destId="{2DF21423-17FC-4FD0-957C-5D6099E48D4F}" srcOrd="1" destOrd="0" presId="urn:microsoft.com/office/officeart/2005/8/layout/hierarchy1"/>
    <dgm:cxn modelId="{D4DF6D91-141A-4313-9D48-83788979A021}" type="presParOf" srcId="{2DF21423-17FC-4FD0-957C-5D6099E48D4F}" destId="{E394900F-94C1-4833-8549-90106DFFE03F}" srcOrd="0" destOrd="0" presId="urn:microsoft.com/office/officeart/2005/8/layout/hierarchy1"/>
    <dgm:cxn modelId="{366DAAF3-1E78-4784-B6B6-25D7CDCD7F6F}" type="presParOf" srcId="{2DF21423-17FC-4FD0-957C-5D6099E48D4F}" destId="{8A2FFFD6-3415-40C0-8394-5CC63D9DF912}" srcOrd="1" destOrd="0" presId="urn:microsoft.com/office/officeart/2005/8/layout/hierarchy1"/>
    <dgm:cxn modelId="{4F7EF1EB-28C4-4F0B-8526-DCA62192C83D}" type="presParOf" srcId="{8A2FFFD6-3415-40C0-8394-5CC63D9DF912}" destId="{E175514A-614C-4237-A2A5-CFBD5522FC23}" srcOrd="0" destOrd="0" presId="urn:microsoft.com/office/officeart/2005/8/layout/hierarchy1"/>
    <dgm:cxn modelId="{6315A764-EFA9-42FA-871D-05B4FE1FFCAF}" type="presParOf" srcId="{E175514A-614C-4237-A2A5-CFBD5522FC23}" destId="{68FE4BC1-C507-4413-80E3-67D27EF5EDA8}" srcOrd="0" destOrd="0" presId="urn:microsoft.com/office/officeart/2005/8/layout/hierarchy1"/>
    <dgm:cxn modelId="{2CF65E49-8B8C-4016-95B6-F8DB2D1895A1}" type="presParOf" srcId="{E175514A-614C-4237-A2A5-CFBD5522FC23}" destId="{F5838E44-B5D8-4209-9099-5887E435BF05}" srcOrd="1" destOrd="0" presId="urn:microsoft.com/office/officeart/2005/8/layout/hierarchy1"/>
    <dgm:cxn modelId="{84E262DC-9F1C-461E-9C02-808701B7EF7B}" type="presParOf" srcId="{8A2FFFD6-3415-40C0-8394-5CC63D9DF912}" destId="{0F83A3AB-B56F-4631-A9D3-90C31C526C7A}" srcOrd="1" destOrd="0" presId="urn:microsoft.com/office/officeart/2005/8/layout/hierarchy1"/>
    <dgm:cxn modelId="{B31AEC30-09CE-4793-82F0-8113B70FA547}" type="presParOf" srcId="{2DF21423-17FC-4FD0-957C-5D6099E48D4F}" destId="{1D86930A-9815-4C3B-BE4E-0A49E991EBA6}" srcOrd="2" destOrd="0" presId="urn:microsoft.com/office/officeart/2005/8/layout/hierarchy1"/>
    <dgm:cxn modelId="{F11D3222-B525-4184-8C98-F0C73234BA3B}" type="presParOf" srcId="{2DF21423-17FC-4FD0-957C-5D6099E48D4F}" destId="{E38E1528-D0A9-49D0-8B46-CECEA3A7AEE2}" srcOrd="3" destOrd="0" presId="urn:microsoft.com/office/officeart/2005/8/layout/hierarchy1"/>
    <dgm:cxn modelId="{FDBB6A52-5C19-4A17-9A9C-F6F1D0D68D3B}" type="presParOf" srcId="{E38E1528-D0A9-49D0-8B46-CECEA3A7AEE2}" destId="{7EE2B50F-2C6B-41F9-BB92-DC9DFD745E9E}" srcOrd="0" destOrd="0" presId="urn:microsoft.com/office/officeart/2005/8/layout/hierarchy1"/>
    <dgm:cxn modelId="{4B7F9817-7126-4BB7-8044-FF2897E6A13B}" type="presParOf" srcId="{7EE2B50F-2C6B-41F9-BB92-DC9DFD745E9E}" destId="{353D9A69-DC1B-4F93-846B-EB65D89B9D97}" srcOrd="0" destOrd="0" presId="urn:microsoft.com/office/officeart/2005/8/layout/hierarchy1"/>
    <dgm:cxn modelId="{235FC7B4-2679-4677-8CB9-813E4005C476}" type="presParOf" srcId="{7EE2B50F-2C6B-41F9-BB92-DC9DFD745E9E}" destId="{819AFC7D-FF67-4433-88ED-76EBC3BCE077}" srcOrd="1" destOrd="0" presId="urn:microsoft.com/office/officeart/2005/8/layout/hierarchy1"/>
    <dgm:cxn modelId="{3FF7D924-04AF-48DE-979A-24F0022350F6}" type="presParOf" srcId="{E38E1528-D0A9-49D0-8B46-CECEA3A7AEE2}" destId="{EE64B083-1578-4D2F-84D7-A25A58D2FC6A}" srcOrd="1" destOrd="0" presId="urn:microsoft.com/office/officeart/2005/8/layout/hierarchy1"/>
    <dgm:cxn modelId="{2E2F6058-EEDB-4EEA-81A5-4524280424E6}" type="presParOf" srcId="{DD4BF2A4-2A58-49E2-8E5D-E9B0FB8F7824}" destId="{CD8925BB-0F7F-49D9-ADFE-78B9BC04DB84}" srcOrd="2" destOrd="0" presId="urn:microsoft.com/office/officeart/2005/8/layout/hierarchy1"/>
    <dgm:cxn modelId="{AB79BD7E-47B1-4CD5-8B86-0476CFC6B772}" type="presParOf" srcId="{DD4BF2A4-2A58-49E2-8E5D-E9B0FB8F7824}" destId="{44F39C82-A516-4558-92DF-43881A5FD03A}" srcOrd="3" destOrd="0" presId="urn:microsoft.com/office/officeart/2005/8/layout/hierarchy1"/>
    <dgm:cxn modelId="{6F1BEB3D-5B18-4F3A-9B92-3DAF893B4783}" type="presParOf" srcId="{44F39C82-A516-4558-92DF-43881A5FD03A}" destId="{B31CF1F2-7118-41BE-8613-FC662612F6D3}" srcOrd="0" destOrd="0" presId="urn:microsoft.com/office/officeart/2005/8/layout/hierarchy1"/>
    <dgm:cxn modelId="{0FFFD65D-61DC-4E74-963D-4856F7F8D80A}" type="presParOf" srcId="{B31CF1F2-7118-41BE-8613-FC662612F6D3}" destId="{4E9CF91E-0E33-4097-9476-3084F4885C0F}" srcOrd="0" destOrd="0" presId="urn:microsoft.com/office/officeart/2005/8/layout/hierarchy1"/>
    <dgm:cxn modelId="{0A125901-4FC7-408E-BF00-DFE4226246F1}" type="presParOf" srcId="{B31CF1F2-7118-41BE-8613-FC662612F6D3}" destId="{31688711-ED35-41F2-BF41-1F0D598B2D07}" srcOrd="1" destOrd="0" presId="urn:microsoft.com/office/officeart/2005/8/layout/hierarchy1"/>
    <dgm:cxn modelId="{3CB1F233-A9FF-43A7-9C7E-54BDD491C388}" type="presParOf" srcId="{44F39C82-A516-4558-92DF-43881A5FD03A}" destId="{E4F365AB-738F-4354-AC97-1A4B2707CD0E}" srcOrd="1" destOrd="0" presId="urn:microsoft.com/office/officeart/2005/8/layout/hierarchy1"/>
    <dgm:cxn modelId="{D6591A45-937F-4BDA-9A04-46E8074F7851}" type="presParOf" srcId="{E4F365AB-738F-4354-AC97-1A4B2707CD0E}" destId="{B83A014C-3D04-420E-9CF4-4876B152E8E3}" srcOrd="0" destOrd="0" presId="urn:microsoft.com/office/officeart/2005/8/layout/hierarchy1"/>
    <dgm:cxn modelId="{09F1E819-977E-48BB-9AC7-2611FA11CA37}" type="presParOf" srcId="{E4F365AB-738F-4354-AC97-1A4B2707CD0E}" destId="{EDB7637B-3D2D-47E6-9970-9165D35F1C7D}" srcOrd="1" destOrd="0" presId="urn:microsoft.com/office/officeart/2005/8/layout/hierarchy1"/>
    <dgm:cxn modelId="{031B47CD-0BDB-4789-B284-03EE640DB6A9}" type="presParOf" srcId="{EDB7637B-3D2D-47E6-9970-9165D35F1C7D}" destId="{ABB45060-F5FA-4E5A-B52B-4BD540AC1236}" srcOrd="0" destOrd="0" presId="urn:microsoft.com/office/officeart/2005/8/layout/hierarchy1"/>
    <dgm:cxn modelId="{A9D516E0-6489-4BA6-B275-654C3046C393}" type="presParOf" srcId="{ABB45060-F5FA-4E5A-B52B-4BD540AC1236}" destId="{0F11D5A2-A0B7-4579-8289-8CD454FD2F61}" srcOrd="0" destOrd="0" presId="urn:microsoft.com/office/officeart/2005/8/layout/hierarchy1"/>
    <dgm:cxn modelId="{8893FAEB-E8D9-427C-8B0F-AB9280C6A566}" type="presParOf" srcId="{ABB45060-F5FA-4E5A-B52B-4BD540AC1236}" destId="{32997EB7-B288-4016-BBA4-6035FC040129}" srcOrd="1" destOrd="0" presId="urn:microsoft.com/office/officeart/2005/8/layout/hierarchy1"/>
    <dgm:cxn modelId="{2AA8FE04-2C7A-4866-9064-28D9C2854D84}" type="presParOf" srcId="{EDB7637B-3D2D-47E6-9970-9165D35F1C7D}" destId="{05E8A7FA-451B-4FEE-A672-26BD37A3DB2C}" srcOrd="1" destOrd="0" presId="urn:microsoft.com/office/officeart/2005/8/layout/hierarchy1"/>
    <dgm:cxn modelId="{D32922AF-D8C0-4F29-9CB6-A7C73A37E8B2}" type="presParOf" srcId="{E4F365AB-738F-4354-AC97-1A4B2707CD0E}" destId="{44ED46BA-3764-405B-B005-81967BF3780D}" srcOrd="2" destOrd="0" presId="urn:microsoft.com/office/officeart/2005/8/layout/hierarchy1"/>
    <dgm:cxn modelId="{9C822D66-5A6A-4983-8B84-D7828097F0CF}" type="presParOf" srcId="{E4F365AB-738F-4354-AC97-1A4B2707CD0E}" destId="{0A98BC96-F98A-4305-8F69-FA9A39E1B538}" srcOrd="3" destOrd="0" presId="urn:microsoft.com/office/officeart/2005/8/layout/hierarchy1"/>
    <dgm:cxn modelId="{788143A3-8FA0-400A-8273-38D1E306C5D5}" type="presParOf" srcId="{0A98BC96-F98A-4305-8F69-FA9A39E1B538}" destId="{2CD72364-02F2-4B20-A24C-5F63EC86F40A}" srcOrd="0" destOrd="0" presId="urn:microsoft.com/office/officeart/2005/8/layout/hierarchy1"/>
    <dgm:cxn modelId="{F75CB6DA-5C66-49FA-A6C8-472D3B80BC86}" type="presParOf" srcId="{2CD72364-02F2-4B20-A24C-5F63EC86F40A}" destId="{571BA6EF-FE14-45FF-B913-6C342E8017BC}" srcOrd="0" destOrd="0" presId="urn:microsoft.com/office/officeart/2005/8/layout/hierarchy1"/>
    <dgm:cxn modelId="{5B9FEB36-1B7B-47B7-BF49-3C1DADF33E39}" type="presParOf" srcId="{2CD72364-02F2-4B20-A24C-5F63EC86F40A}" destId="{1AEC1E10-F1D3-4998-9BF3-37D3BFA8C87D}" srcOrd="1" destOrd="0" presId="urn:microsoft.com/office/officeart/2005/8/layout/hierarchy1"/>
    <dgm:cxn modelId="{51DC7ECA-CAC3-4532-BB54-BC0AE4C95876}" type="presParOf" srcId="{0A98BC96-F98A-4305-8F69-FA9A39E1B538}" destId="{1008EC50-F781-485A-A958-3F1542638CAB}" srcOrd="1" destOrd="0" presId="urn:microsoft.com/office/officeart/2005/8/layout/hierarchy1"/>
    <dgm:cxn modelId="{D12BA07A-E0E5-48B3-928F-F1026448159C}" type="presParOf" srcId="{DD4BF2A4-2A58-49E2-8E5D-E9B0FB8F7824}" destId="{34CB3493-259D-48D3-8B63-530D64308EE8}" srcOrd="4" destOrd="0" presId="urn:microsoft.com/office/officeart/2005/8/layout/hierarchy1"/>
    <dgm:cxn modelId="{58F5C75E-39BB-4710-B00D-F0F8D3AF10EF}" type="presParOf" srcId="{DD4BF2A4-2A58-49E2-8E5D-E9B0FB8F7824}" destId="{0A63CF56-5A60-41C1-A3B2-282B9D2C664C}" srcOrd="5" destOrd="0" presId="urn:microsoft.com/office/officeart/2005/8/layout/hierarchy1"/>
    <dgm:cxn modelId="{094BE9BC-315C-43B2-859D-F1B26A18FBA5}" type="presParOf" srcId="{0A63CF56-5A60-41C1-A3B2-282B9D2C664C}" destId="{B471C05B-592A-4B1E-AB40-4122FF88876A}" srcOrd="0" destOrd="0" presId="urn:microsoft.com/office/officeart/2005/8/layout/hierarchy1"/>
    <dgm:cxn modelId="{30750B95-8213-4DD7-8985-43DF719683C7}" type="presParOf" srcId="{B471C05B-592A-4B1E-AB40-4122FF88876A}" destId="{F0130D9D-3923-41A3-BF9A-60E8AFA2028A}" srcOrd="0" destOrd="0" presId="urn:microsoft.com/office/officeart/2005/8/layout/hierarchy1"/>
    <dgm:cxn modelId="{04F61882-8A77-4249-BB6C-447C8241FAE6}" type="presParOf" srcId="{B471C05B-592A-4B1E-AB40-4122FF88876A}" destId="{3C68DE55-E93F-479A-9025-104A1CB9B97B}" srcOrd="1" destOrd="0" presId="urn:microsoft.com/office/officeart/2005/8/layout/hierarchy1"/>
    <dgm:cxn modelId="{410D7085-A4A1-4AA2-8DF1-5293A374EBC9}" type="presParOf" srcId="{0A63CF56-5A60-41C1-A3B2-282B9D2C664C}" destId="{87F103C8-010C-4466-BF8A-0994821644B9}" srcOrd="1" destOrd="0" presId="urn:microsoft.com/office/officeart/2005/8/layout/hierarchy1"/>
    <dgm:cxn modelId="{B4CE8D17-6D9E-461D-A839-9393D8CEC330}" type="presParOf" srcId="{87F103C8-010C-4466-BF8A-0994821644B9}" destId="{6C8DBAB3-BBA3-45D1-9ADC-195D4246BE49}" srcOrd="0" destOrd="0" presId="urn:microsoft.com/office/officeart/2005/8/layout/hierarchy1"/>
    <dgm:cxn modelId="{CDA9562E-253D-443E-95E4-57DE84F09589}" type="presParOf" srcId="{87F103C8-010C-4466-BF8A-0994821644B9}" destId="{FA236C55-100B-4395-A6FA-F939B44F1724}" srcOrd="1" destOrd="0" presId="urn:microsoft.com/office/officeart/2005/8/layout/hierarchy1"/>
    <dgm:cxn modelId="{50A95511-4FCA-4E8F-B19F-CC6DFB788005}" type="presParOf" srcId="{FA236C55-100B-4395-A6FA-F939B44F1724}" destId="{20E2C76D-53E9-4257-9823-8A34AF467729}" srcOrd="0" destOrd="0" presId="urn:microsoft.com/office/officeart/2005/8/layout/hierarchy1"/>
    <dgm:cxn modelId="{AD05AB16-6C95-4A8E-A693-E3C137D95CEC}" type="presParOf" srcId="{20E2C76D-53E9-4257-9823-8A34AF467729}" destId="{5F5E8DF2-93C8-4C37-A448-D1A3F6C2271F}" srcOrd="0" destOrd="0" presId="urn:microsoft.com/office/officeart/2005/8/layout/hierarchy1"/>
    <dgm:cxn modelId="{CA7102B6-3AE2-4519-B076-6C3978D14232}" type="presParOf" srcId="{20E2C76D-53E9-4257-9823-8A34AF467729}" destId="{AF291EE7-E146-47A8-9B5C-2242E2B9A95C}" srcOrd="1" destOrd="0" presId="urn:microsoft.com/office/officeart/2005/8/layout/hierarchy1"/>
    <dgm:cxn modelId="{959D4331-7FC6-44A2-9E5E-EF00548CA5EB}" type="presParOf" srcId="{FA236C55-100B-4395-A6FA-F939B44F1724}" destId="{5FA1B63F-663A-4002-86C3-E4D2346EC0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1880D-A171-4DFD-8BFB-A5B70F339AE9}">
      <dsp:nvSpPr>
        <dsp:cNvPr id="0" name=""/>
        <dsp:cNvSpPr/>
      </dsp:nvSpPr>
      <dsp:spPr>
        <a:xfrm>
          <a:off x="2141915" y="6303"/>
          <a:ext cx="6287187" cy="86628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1: Творчество</a:t>
          </a:r>
          <a:endParaRPr lang="ru-RU" sz="4800" kern="1200" dirty="0">
            <a:solidFill>
              <a:schemeClr val="tx1"/>
            </a:solidFill>
          </a:endParaRPr>
        </a:p>
      </dsp:txBody>
      <dsp:txXfrm>
        <a:off x="2167288" y="31676"/>
        <a:ext cx="6236441" cy="815536"/>
      </dsp:txXfrm>
    </dsp:sp>
    <dsp:sp modelId="{0861FAAD-D3D1-4AAF-8088-33F518382222}">
      <dsp:nvSpPr>
        <dsp:cNvPr id="0" name=""/>
        <dsp:cNvSpPr/>
      </dsp:nvSpPr>
      <dsp:spPr>
        <a:xfrm rot="5400000">
          <a:off x="5032411" y="906332"/>
          <a:ext cx="506195" cy="607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5103279" y="956951"/>
        <a:ext cx="364460" cy="354337"/>
      </dsp:txXfrm>
    </dsp:sp>
    <dsp:sp modelId="{E1096D20-74E1-422E-BBE4-C6A17364A478}">
      <dsp:nvSpPr>
        <dsp:cNvPr id="0" name=""/>
        <dsp:cNvSpPr/>
      </dsp:nvSpPr>
      <dsp:spPr>
        <a:xfrm>
          <a:off x="770301" y="1547512"/>
          <a:ext cx="9030414" cy="37479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880075" y="1657286"/>
        <a:ext cx="8810866" cy="3528415"/>
      </dsp:txXfrm>
    </dsp:sp>
    <dsp:sp modelId="{D11D9080-2920-4632-AD13-0C57C568EE14}">
      <dsp:nvSpPr>
        <dsp:cNvPr id="0" name=""/>
        <dsp:cNvSpPr/>
      </dsp:nvSpPr>
      <dsp:spPr>
        <a:xfrm rot="5400000">
          <a:off x="5032411" y="5329222"/>
          <a:ext cx="506195" cy="607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-5400000">
        <a:off x="5103279" y="5379841"/>
        <a:ext cx="364460" cy="354337"/>
      </dsp:txXfrm>
    </dsp:sp>
    <dsp:sp modelId="{3AE2C4D1-971C-440D-A562-03C75068EA84}">
      <dsp:nvSpPr>
        <dsp:cNvPr id="0" name=""/>
        <dsp:cNvSpPr/>
      </dsp:nvSpPr>
      <dsp:spPr>
        <a:xfrm>
          <a:off x="2133600" y="5970403"/>
          <a:ext cx="6303817" cy="88129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лидерства.</a:t>
          </a:r>
          <a:endParaRPr lang="ru-RU" sz="5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9412" y="5996215"/>
        <a:ext cx="6252193" cy="829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1880D-A171-4DFD-8BFB-A5B70F339AE9}">
      <dsp:nvSpPr>
        <dsp:cNvPr id="0" name=""/>
        <dsp:cNvSpPr/>
      </dsp:nvSpPr>
      <dsp:spPr>
        <a:xfrm>
          <a:off x="814658" y="6303"/>
          <a:ext cx="8941701" cy="86628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2: Направленный рост</a:t>
          </a:r>
          <a:endParaRPr lang="ru-RU" sz="4800" kern="1200" dirty="0">
            <a:solidFill>
              <a:schemeClr val="tx1"/>
            </a:solidFill>
          </a:endParaRPr>
        </a:p>
      </dsp:txBody>
      <dsp:txXfrm>
        <a:off x="840031" y="31676"/>
        <a:ext cx="8890955" cy="815536"/>
      </dsp:txXfrm>
    </dsp:sp>
    <dsp:sp modelId="{0861FAAD-D3D1-4AAF-8088-33F518382222}">
      <dsp:nvSpPr>
        <dsp:cNvPr id="0" name=""/>
        <dsp:cNvSpPr/>
      </dsp:nvSpPr>
      <dsp:spPr>
        <a:xfrm rot="5400000">
          <a:off x="5032411" y="906332"/>
          <a:ext cx="506195" cy="607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5103279" y="956951"/>
        <a:ext cx="364460" cy="354337"/>
      </dsp:txXfrm>
    </dsp:sp>
    <dsp:sp modelId="{E1096D20-74E1-422E-BBE4-C6A17364A478}">
      <dsp:nvSpPr>
        <dsp:cNvPr id="0" name=""/>
        <dsp:cNvSpPr/>
      </dsp:nvSpPr>
      <dsp:spPr>
        <a:xfrm>
          <a:off x="448874" y="1547512"/>
          <a:ext cx="9673268" cy="37479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558648" y="1657286"/>
        <a:ext cx="9453720" cy="3528415"/>
      </dsp:txXfrm>
    </dsp:sp>
    <dsp:sp modelId="{D11D9080-2920-4632-AD13-0C57C568EE14}">
      <dsp:nvSpPr>
        <dsp:cNvPr id="0" name=""/>
        <dsp:cNvSpPr/>
      </dsp:nvSpPr>
      <dsp:spPr>
        <a:xfrm rot="5400000">
          <a:off x="5032411" y="5329222"/>
          <a:ext cx="506195" cy="607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-5400000">
        <a:off x="5103279" y="5379841"/>
        <a:ext cx="364460" cy="354337"/>
      </dsp:txXfrm>
    </dsp:sp>
    <dsp:sp modelId="{3AE2C4D1-971C-440D-A562-03C75068EA84}">
      <dsp:nvSpPr>
        <dsp:cNvPr id="0" name=""/>
        <dsp:cNvSpPr/>
      </dsp:nvSpPr>
      <dsp:spPr>
        <a:xfrm>
          <a:off x="2133600" y="5970403"/>
          <a:ext cx="6303817" cy="88129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автономии.</a:t>
          </a:r>
          <a:endParaRPr lang="ru-RU" sz="5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9412" y="5996215"/>
        <a:ext cx="6252193" cy="8296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1880D-A171-4DFD-8BFB-A5B70F339AE9}">
      <dsp:nvSpPr>
        <dsp:cNvPr id="0" name=""/>
        <dsp:cNvSpPr/>
      </dsp:nvSpPr>
      <dsp:spPr>
        <a:xfrm>
          <a:off x="681643" y="6303"/>
          <a:ext cx="9207730" cy="86628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3 :Рост через делегирование.</a:t>
          </a:r>
          <a:endParaRPr lang="ru-RU" sz="4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7016" y="31676"/>
        <a:ext cx="9156984" cy="815536"/>
      </dsp:txXfrm>
    </dsp:sp>
    <dsp:sp modelId="{0861FAAD-D3D1-4AAF-8088-33F518382222}">
      <dsp:nvSpPr>
        <dsp:cNvPr id="0" name=""/>
        <dsp:cNvSpPr/>
      </dsp:nvSpPr>
      <dsp:spPr>
        <a:xfrm rot="5425617">
          <a:off x="5030956" y="900663"/>
          <a:ext cx="497704" cy="607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5098135" y="955530"/>
        <a:ext cx="364460" cy="348393"/>
      </dsp:txXfrm>
    </dsp:sp>
    <dsp:sp modelId="{E1096D20-74E1-422E-BBE4-C6A17364A478}">
      <dsp:nvSpPr>
        <dsp:cNvPr id="0" name=""/>
        <dsp:cNvSpPr/>
      </dsp:nvSpPr>
      <dsp:spPr>
        <a:xfrm>
          <a:off x="598546" y="1536174"/>
          <a:ext cx="9329649" cy="37479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708320" y="1645948"/>
        <a:ext cx="9110101" cy="3528415"/>
      </dsp:txXfrm>
    </dsp:sp>
    <dsp:sp modelId="{D11D9080-2920-4632-AD13-0C57C568EE14}">
      <dsp:nvSpPr>
        <dsp:cNvPr id="0" name=""/>
        <dsp:cNvSpPr/>
      </dsp:nvSpPr>
      <dsp:spPr>
        <a:xfrm rot="5374640">
          <a:off x="5022370" y="5323553"/>
          <a:ext cx="514713" cy="607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-5400000">
        <a:off x="5096927" y="5369915"/>
        <a:ext cx="364460" cy="360299"/>
      </dsp:txXfrm>
    </dsp:sp>
    <dsp:sp modelId="{3AE2C4D1-971C-440D-A562-03C75068EA84}">
      <dsp:nvSpPr>
        <dsp:cNvPr id="0" name=""/>
        <dsp:cNvSpPr/>
      </dsp:nvSpPr>
      <dsp:spPr>
        <a:xfrm>
          <a:off x="2133600" y="5970403"/>
          <a:ext cx="6303817" cy="88129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контроля.</a:t>
          </a:r>
          <a:endParaRPr lang="ru-RU" sz="5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9412" y="5996215"/>
        <a:ext cx="6252193" cy="8296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1880D-A171-4DFD-8BFB-A5B70F339AE9}">
      <dsp:nvSpPr>
        <dsp:cNvPr id="0" name=""/>
        <dsp:cNvSpPr/>
      </dsp:nvSpPr>
      <dsp:spPr>
        <a:xfrm>
          <a:off x="2324801" y="4917"/>
          <a:ext cx="5921415" cy="106127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4: Рост через координирование.</a:t>
          </a:r>
          <a:endParaRPr lang="ru-RU" sz="3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55885" y="36001"/>
        <a:ext cx="5859247" cy="999111"/>
      </dsp:txXfrm>
    </dsp:sp>
    <dsp:sp modelId="{0861FAAD-D3D1-4AAF-8088-33F518382222}">
      <dsp:nvSpPr>
        <dsp:cNvPr id="0" name=""/>
        <dsp:cNvSpPr/>
      </dsp:nvSpPr>
      <dsp:spPr>
        <a:xfrm rot="5400000">
          <a:off x="5050601" y="1097518"/>
          <a:ext cx="469814" cy="5637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5116375" y="1144499"/>
        <a:ext cx="338267" cy="328870"/>
      </dsp:txXfrm>
    </dsp:sp>
    <dsp:sp modelId="{E1096D20-74E1-422E-BBE4-C6A17364A478}">
      <dsp:nvSpPr>
        <dsp:cNvPr id="0" name=""/>
        <dsp:cNvSpPr/>
      </dsp:nvSpPr>
      <dsp:spPr>
        <a:xfrm>
          <a:off x="737054" y="1692616"/>
          <a:ext cx="9096909" cy="347859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838939" y="1794501"/>
        <a:ext cx="8893139" cy="3274823"/>
      </dsp:txXfrm>
    </dsp:sp>
    <dsp:sp modelId="{D11D9080-2920-4632-AD13-0C57C568EE14}">
      <dsp:nvSpPr>
        <dsp:cNvPr id="0" name=""/>
        <dsp:cNvSpPr/>
      </dsp:nvSpPr>
      <dsp:spPr>
        <a:xfrm rot="5400000">
          <a:off x="5050601" y="5202530"/>
          <a:ext cx="469814" cy="5637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-5400000">
        <a:off x="5116375" y="5249511"/>
        <a:ext cx="338267" cy="328870"/>
      </dsp:txXfrm>
    </dsp:sp>
    <dsp:sp modelId="{3AE2C4D1-971C-440D-A562-03C75068EA84}">
      <dsp:nvSpPr>
        <dsp:cNvPr id="0" name=""/>
        <dsp:cNvSpPr/>
      </dsp:nvSpPr>
      <dsp:spPr>
        <a:xfrm>
          <a:off x="2360131" y="5797628"/>
          <a:ext cx="5850754" cy="105545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границ.</a:t>
          </a:r>
          <a:endParaRPr lang="ru-RU" sz="5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91044" y="5828541"/>
        <a:ext cx="5788928" cy="9936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1880D-A171-4DFD-8BFB-A5B70F339AE9}">
      <dsp:nvSpPr>
        <dsp:cNvPr id="0" name=""/>
        <dsp:cNvSpPr/>
      </dsp:nvSpPr>
      <dsp:spPr>
        <a:xfrm>
          <a:off x="681643" y="6303"/>
          <a:ext cx="9207730" cy="86628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Этап 5: Рост через сотрудничество.</a:t>
          </a:r>
          <a:endParaRPr lang="ru-RU" sz="3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7016" y="31676"/>
        <a:ext cx="9156984" cy="815536"/>
      </dsp:txXfrm>
    </dsp:sp>
    <dsp:sp modelId="{0861FAAD-D3D1-4AAF-8088-33F518382222}">
      <dsp:nvSpPr>
        <dsp:cNvPr id="0" name=""/>
        <dsp:cNvSpPr/>
      </dsp:nvSpPr>
      <dsp:spPr>
        <a:xfrm rot="5400000">
          <a:off x="5032411" y="906332"/>
          <a:ext cx="506195" cy="607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5103279" y="956951"/>
        <a:ext cx="364460" cy="354337"/>
      </dsp:txXfrm>
    </dsp:sp>
    <dsp:sp modelId="{E1096D20-74E1-422E-BBE4-C6A17364A478}">
      <dsp:nvSpPr>
        <dsp:cNvPr id="0" name=""/>
        <dsp:cNvSpPr/>
      </dsp:nvSpPr>
      <dsp:spPr>
        <a:xfrm>
          <a:off x="157954" y="1547512"/>
          <a:ext cx="10255109" cy="374796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267728" y="1657286"/>
        <a:ext cx="10035561" cy="3528415"/>
      </dsp:txXfrm>
    </dsp:sp>
    <dsp:sp modelId="{D11D9080-2920-4632-AD13-0C57C568EE14}">
      <dsp:nvSpPr>
        <dsp:cNvPr id="0" name=""/>
        <dsp:cNvSpPr/>
      </dsp:nvSpPr>
      <dsp:spPr>
        <a:xfrm rot="5400000">
          <a:off x="5032411" y="5329222"/>
          <a:ext cx="506195" cy="607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-5400000">
        <a:off x="5103279" y="5379841"/>
        <a:ext cx="364460" cy="354337"/>
      </dsp:txXfrm>
    </dsp:sp>
    <dsp:sp modelId="{3AE2C4D1-971C-440D-A562-03C75068EA84}">
      <dsp:nvSpPr>
        <dsp:cNvPr id="0" name=""/>
        <dsp:cNvSpPr/>
      </dsp:nvSpPr>
      <dsp:spPr>
        <a:xfrm>
          <a:off x="2133600" y="5970403"/>
          <a:ext cx="6303817" cy="88129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Кризис ...?</a:t>
          </a:r>
          <a:endParaRPr lang="ru-RU" sz="5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9412" y="5996215"/>
        <a:ext cx="6252193" cy="8296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DBAB3-BBA3-45D1-9ADC-195D4246BE49}">
      <dsp:nvSpPr>
        <dsp:cNvPr id="0" name=""/>
        <dsp:cNvSpPr/>
      </dsp:nvSpPr>
      <dsp:spPr>
        <a:xfrm>
          <a:off x="9755185" y="3471099"/>
          <a:ext cx="663481" cy="690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9375"/>
              </a:lnTo>
              <a:lnTo>
                <a:pt x="663481" y="539375"/>
              </a:lnTo>
              <a:lnTo>
                <a:pt x="663481" y="69045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B3493-259D-48D3-8B63-530D64308EE8}">
      <dsp:nvSpPr>
        <dsp:cNvPr id="0" name=""/>
        <dsp:cNvSpPr/>
      </dsp:nvSpPr>
      <dsp:spPr>
        <a:xfrm>
          <a:off x="6447676" y="1897064"/>
          <a:ext cx="3307508" cy="500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478"/>
              </a:lnTo>
              <a:lnTo>
                <a:pt x="3307508" y="349478"/>
              </a:lnTo>
              <a:lnTo>
                <a:pt x="3307508" y="50055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D46BA-3764-405B-B005-81967BF3780D}">
      <dsp:nvSpPr>
        <dsp:cNvPr id="0" name=""/>
        <dsp:cNvSpPr/>
      </dsp:nvSpPr>
      <dsp:spPr>
        <a:xfrm>
          <a:off x="6245585" y="3545548"/>
          <a:ext cx="1651643" cy="605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446"/>
              </a:lnTo>
              <a:lnTo>
                <a:pt x="1651643" y="454446"/>
              </a:lnTo>
              <a:lnTo>
                <a:pt x="1651643" y="605527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A014C-3D04-420E-9CF4-4876B152E8E3}">
      <dsp:nvSpPr>
        <dsp:cNvPr id="0" name=""/>
        <dsp:cNvSpPr/>
      </dsp:nvSpPr>
      <dsp:spPr>
        <a:xfrm>
          <a:off x="5749869" y="3545548"/>
          <a:ext cx="495716" cy="605527"/>
        </a:xfrm>
        <a:custGeom>
          <a:avLst/>
          <a:gdLst/>
          <a:ahLst/>
          <a:cxnLst/>
          <a:rect l="0" t="0" r="0" b="0"/>
          <a:pathLst>
            <a:path>
              <a:moveTo>
                <a:pt x="495716" y="0"/>
              </a:moveTo>
              <a:lnTo>
                <a:pt x="495716" y="454446"/>
              </a:lnTo>
              <a:lnTo>
                <a:pt x="0" y="454446"/>
              </a:lnTo>
              <a:lnTo>
                <a:pt x="0" y="605527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8925BB-0F7F-49D9-ADFE-78B9BC04DB84}">
      <dsp:nvSpPr>
        <dsp:cNvPr id="0" name=""/>
        <dsp:cNvSpPr/>
      </dsp:nvSpPr>
      <dsp:spPr>
        <a:xfrm>
          <a:off x="6245585" y="1897064"/>
          <a:ext cx="202090" cy="585488"/>
        </a:xfrm>
        <a:custGeom>
          <a:avLst/>
          <a:gdLst/>
          <a:ahLst/>
          <a:cxnLst/>
          <a:rect l="0" t="0" r="0" b="0"/>
          <a:pathLst>
            <a:path>
              <a:moveTo>
                <a:pt x="202090" y="0"/>
              </a:moveTo>
              <a:lnTo>
                <a:pt x="202090" y="434407"/>
              </a:lnTo>
              <a:lnTo>
                <a:pt x="0" y="434407"/>
              </a:lnTo>
              <a:lnTo>
                <a:pt x="0" y="58548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6930A-9815-4C3B-BE4E-0A49E991EBA6}">
      <dsp:nvSpPr>
        <dsp:cNvPr id="0" name=""/>
        <dsp:cNvSpPr/>
      </dsp:nvSpPr>
      <dsp:spPr>
        <a:xfrm>
          <a:off x="2732095" y="3454509"/>
          <a:ext cx="737067" cy="681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883"/>
              </a:lnTo>
              <a:lnTo>
                <a:pt x="737067" y="530883"/>
              </a:lnTo>
              <a:lnTo>
                <a:pt x="737067" y="6819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4900F-94C1-4833-8549-90106DFFE03F}">
      <dsp:nvSpPr>
        <dsp:cNvPr id="0" name=""/>
        <dsp:cNvSpPr/>
      </dsp:nvSpPr>
      <dsp:spPr>
        <a:xfrm>
          <a:off x="1042469" y="3454509"/>
          <a:ext cx="1689625" cy="681964"/>
        </a:xfrm>
        <a:custGeom>
          <a:avLst/>
          <a:gdLst/>
          <a:ahLst/>
          <a:cxnLst/>
          <a:rect l="0" t="0" r="0" b="0"/>
          <a:pathLst>
            <a:path>
              <a:moveTo>
                <a:pt x="1689625" y="0"/>
              </a:moveTo>
              <a:lnTo>
                <a:pt x="1689625" y="530883"/>
              </a:lnTo>
              <a:lnTo>
                <a:pt x="0" y="530883"/>
              </a:lnTo>
              <a:lnTo>
                <a:pt x="0" y="6819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BCBAA-6E07-4559-B632-7BE7D6CF6951}">
      <dsp:nvSpPr>
        <dsp:cNvPr id="0" name=""/>
        <dsp:cNvSpPr/>
      </dsp:nvSpPr>
      <dsp:spPr>
        <a:xfrm>
          <a:off x="2732095" y="1897064"/>
          <a:ext cx="3715581" cy="509051"/>
        </a:xfrm>
        <a:custGeom>
          <a:avLst/>
          <a:gdLst/>
          <a:ahLst/>
          <a:cxnLst/>
          <a:rect l="0" t="0" r="0" b="0"/>
          <a:pathLst>
            <a:path>
              <a:moveTo>
                <a:pt x="3715581" y="0"/>
              </a:moveTo>
              <a:lnTo>
                <a:pt x="3715581" y="357970"/>
              </a:lnTo>
              <a:lnTo>
                <a:pt x="0" y="357970"/>
              </a:lnTo>
              <a:lnTo>
                <a:pt x="0" y="50905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3AC02-C518-4BCC-8A14-F4A5E08630C2}">
      <dsp:nvSpPr>
        <dsp:cNvPr id="0" name=""/>
        <dsp:cNvSpPr/>
      </dsp:nvSpPr>
      <dsp:spPr>
        <a:xfrm>
          <a:off x="5080008" y="830195"/>
          <a:ext cx="2735336" cy="10668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86F51-AD41-4C0F-B06D-F719F89B6DD5}">
      <dsp:nvSpPr>
        <dsp:cNvPr id="0" name=""/>
        <dsp:cNvSpPr/>
      </dsp:nvSpPr>
      <dsp:spPr>
        <a:xfrm>
          <a:off x="5261214" y="1002341"/>
          <a:ext cx="2735336" cy="10668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Заведующий ДОУ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92461" y="1033588"/>
        <a:ext cx="2672842" cy="1004374"/>
      </dsp:txXfrm>
    </dsp:sp>
    <dsp:sp modelId="{6F4E8733-AB35-4D83-AF6D-81E0F2C98C7C}">
      <dsp:nvSpPr>
        <dsp:cNvPr id="0" name=""/>
        <dsp:cNvSpPr/>
      </dsp:nvSpPr>
      <dsp:spPr>
        <a:xfrm>
          <a:off x="1450217" y="2406115"/>
          <a:ext cx="2563754" cy="104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52937-81A7-48BA-B1CE-212FBDF775FF}">
      <dsp:nvSpPr>
        <dsp:cNvPr id="0" name=""/>
        <dsp:cNvSpPr/>
      </dsp:nvSpPr>
      <dsp:spPr>
        <a:xfrm>
          <a:off x="1631424" y="2578261"/>
          <a:ext cx="2563754" cy="1048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Старший воспитатель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2130" y="2608967"/>
        <a:ext cx="2502342" cy="986981"/>
      </dsp:txXfrm>
    </dsp:sp>
    <dsp:sp modelId="{68FE4BC1-C507-4413-80E3-67D27EF5EDA8}">
      <dsp:nvSpPr>
        <dsp:cNvPr id="0" name=""/>
        <dsp:cNvSpPr/>
      </dsp:nvSpPr>
      <dsp:spPr>
        <a:xfrm>
          <a:off x="63597" y="4136473"/>
          <a:ext cx="1957744" cy="8131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38E44-B5D8-4209-9099-5887E435BF05}">
      <dsp:nvSpPr>
        <dsp:cNvPr id="0" name=""/>
        <dsp:cNvSpPr/>
      </dsp:nvSpPr>
      <dsp:spPr>
        <a:xfrm>
          <a:off x="244803" y="4308619"/>
          <a:ext cx="1957744" cy="813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Воспитатели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620" y="4332436"/>
        <a:ext cx="1910110" cy="765534"/>
      </dsp:txXfrm>
    </dsp:sp>
    <dsp:sp modelId="{353D9A69-DC1B-4F93-846B-EB65D89B9D97}">
      <dsp:nvSpPr>
        <dsp:cNvPr id="0" name=""/>
        <dsp:cNvSpPr/>
      </dsp:nvSpPr>
      <dsp:spPr>
        <a:xfrm>
          <a:off x="2383754" y="4136473"/>
          <a:ext cx="2170816" cy="850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AFC7D-FF67-4433-88ED-76EBC3BCE077}">
      <dsp:nvSpPr>
        <dsp:cNvPr id="0" name=""/>
        <dsp:cNvSpPr/>
      </dsp:nvSpPr>
      <dsp:spPr>
        <a:xfrm>
          <a:off x="2564960" y="4308619"/>
          <a:ext cx="2170816" cy="850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Специалисты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89875" y="4333534"/>
        <a:ext cx="2120986" cy="800827"/>
      </dsp:txXfrm>
    </dsp:sp>
    <dsp:sp modelId="{4E9CF91E-0E33-4097-9476-3084F4885C0F}">
      <dsp:nvSpPr>
        <dsp:cNvPr id="0" name=""/>
        <dsp:cNvSpPr/>
      </dsp:nvSpPr>
      <dsp:spPr>
        <a:xfrm>
          <a:off x="5041883" y="2482552"/>
          <a:ext cx="2407404" cy="1062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88711-ED35-41F2-BF41-1F0D598B2D07}">
      <dsp:nvSpPr>
        <dsp:cNvPr id="0" name=""/>
        <dsp:cNvSpPr/>
      </dsp:nvSpPr>
      <dsp:spPr>
        <a:xfrm>
          <a:off x="5223089" y="2654698"/>
          <a:ext cx="2407404" cy="1062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Старшая медсестра</a:t>
          </a:r>
          <a:endParaRPr lang="ru-RU" sz="2400" kern="1200" dirty="0"/>
        </a:p>
      </dsp:txBody>
      <dsp:txXfrm>
        <a:off x="5254223" y="2685832"/>
        <a:ext cx="2345136" cy="1000727"/>
      </dsp:txXfrm>
    </dsp:sp>
    <dsp:sp modelId="{0F11D5A2-A0B7-4579-8289-8CD454FD2F61}">
      <dsp:nvSpPr>
        <dsp:cNvPr id="0" name=""/>
        <dsp:cNvSpPr/>
      </dsp:nvSpPr>
      <dsp:spPr>
        <a:xfrm>
          <a:off x="4916982" y="4151075"/>
          <a:ext cx="1665772" cy="8201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97EB7-B288-4016-BBA4-6035FC040129}">
      <dsp:nvSpPr>
        <dsp:cNvPr id="0" name=""/>
        <dsp:cNvSpPr/>
      </dsp:nvSpPr>
      <dsp:spPr>
        <a:xfrm>
          <a:off x="5098189" y="4323221"/>
          <a:ext cx="1665772" cy="820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пищеблока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22210" y="4347242"/>
        <a:ext cx="1617730" cy="772085"/>
      </dsp:txXfrm>
    </dsp:sp>
    <dsp:sp modelId="{571BA6EF-FE14-45FF-B913-6C342E8017BC}">
      <dsp:nvSpPr>
        <dsp:cNvPr id="0" name=""/>
        <dsp:cNvSpPr/>
      </dsp:nvSpPr>
      <dsp:spPr>
        <a:xfrm>
          <a:off x="6945167" y="4151075"/>
          <a:ext cx="1904122" cy="8451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C1E10-F1D3-4998-9BF3-37D3BFA8C87D}">
      <dsp:nvSpPr>
        <dsp:cNvPr id="0" name=""/>
        <dsp:cNvSpPr/>
      </dsp:nvSpPr>
      <dsp:spPr>
        <a:xfrm>
          <a:off x="7126374" y="4323221"/>
          <a:ext cx="1904122" cy="845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Младшие воспитатели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51127" y="4347974"/>
        <a:ext cx="1854616" cy="795621"/>
      </dsp:txXfrm>
    </dsp:sp>
    <dsp:sp modelId="{F0130D9D-3923-41A3-BF9A-60E8AFA2028A}">
      <dsp:nvSpPr>
        <dsp:cNvPr id="0" name=""/>
        <dsp:cNvSpPr/>
      </dsp:nvSpPr>
      <dsp:spPr>
        <a:xfrm>
          <a:off x="8291858" y="2397623"/>
          <a:ext cx="2926652" cy="10734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8DE55-E93F-479A-9025-104A1CB9B97B}">
      <dsp:nvSpPr>
        <dsp:cNvPr id="0" name=""/>
        <dsp:cNvSpPr/>
      </dsp:nvSpPr>
      <dsp:spPr>
        <a:xfrm>
          <a:off x="8473065" y="2569769"/>
          <a:ext cx="2926652" cy="1073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Заведующий хозяйством</a:t>
          </a:r>
          <a:endParaRPr lang="ru-RU" sz="2400" kern="1200" dirty="0"/>
        </a:p>
      </dsp:txBody>
      <dsp:txXfrm>
        <a:off x="8504506" y="2601210"/>
        <a:ext cx="2863770" cy="1010593"/>
      </dsp:txXfrm>
    </dsp:sp>
    <dsp:sp modelId="{5F5E8DF2-93C8-4C37-A448-D1A3F6C2271F}">
      <dsp:nvSpPr>
        <dsp:cNvPr id="0" name=""/>
        <dsp:cNvSpPr/>
      </dsp:nvSpPr>
      <dsp:spPr>
        <a:xfrm>
          <a:off x="9207739" y="4161555"/>
          <a:ext cx="2421853" cy="851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1EE7-E146-47A8-9B5C-2242E2B9A95C}">
      <dsp:nvSpPr>
        <dsp:cNvPr id="0" name=""/>
        <dsp:cNvSpPr/>
      </dsp:nvSpPr>
      <dsp:spPr>
        <a:xfrm>
          <a:off x="9388945" y="4333701"/>
          <a:ext cx="2421853" cy="851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Обслуживающий персонал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13878" y="4358634"/>
        <a:ext cx="2371987" cy="801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0.23433</cdr:x>
      <cdr:y>0.03273</cdr:y>
    </cdr:from>
    <cdr:to>
      <cdr:x>0.3842</cdr:x>
      <cdr:y>0.16606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9789" y="2244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0.11057</cdr:x>
      <cdr:y>0.0097</cdr:y>
    </cdr:from>
    <cdr:to>
      <cdr:x>0.98229</cdr:x>
      <cdr:y>0.29278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48033" y="66501"/>
          <a:ext cx="10628031" cy="19414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 rtl="0">
            <a:defRPr sz="2400" b="1" i="0" u="none" strike="noStrike" kern="1200" spc="0" baseline="0">
              <a:solidFill>
                <a:prstClr val="black"/>
              </a:solidFill>
              <a:effectLst/>
              <a:latin typeface="+mn-lt"/>
              <a:ea typeface="+mn-ea"/>
              <a:cs typeface="+mn-cs"/>
            </a:defRPr>
          </a:pPr>
          <a:r>
            <a:rPr lang="ru-RU" sz="2800" b="1" dirty="0" smtClean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Оценка готовности педагогов к участию в инновационной деятельности с использованием</a:t>
          </a:r>
        </a:p>
        <a:p xmlns:a="http://schemas.openxmlformats.org/drawingml/2006/main">
          <a:pPr algn="ctr" rtl="0">
            <a:defRPr sz="2400" b="1" i="0" u="none" strike="noStrike" kern="1200" spc="0" baseline="0">
              <a:solidFill>
                <a:prstClr val="black"/>
              </a:solidFill>
              <a:effectLst/>
              <a:latin typeface="+mn-lt"/>
              <a:ea typeface="+mn-ea"/>
              <a:cs typeface="+mn-cs"/>
            </a:defRPr>
          </a:pPr>
          <a:r>
            <a:rPr lang="ru-RU" sz="2800" b="1" dirty="0" smtClean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методики Т.М. Морозовой.</a:t>
          </a:r>
        </a:p>
        <a:p xmlns:a="http://schemas.openxmlformats.org/drawingml/2006/main">
          <a:pPr algn="ctr" rtl="0">
            <a:defRPr sz="2400" b="1" i="0" u="none" strike="noStrike" kern="1200" spc="0" baseline="0">
              <a:solidFill>
                <a:prstClr val="black"/>
              </a:solidFill>
              <a:effectLst/>
              <a:latin typeface="+mn-lt"/>
              <a:ea typeface="+mn-ea"/>
              <a:cs typeface="+mn-cs"/>
            </a:defRPr>
          </a:pPr>
          <a:r>
            <a:rPr lang="ru-RU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Д</a:t>
          </a:r>
          <a:r>
            <a:rPr lang="ru-RU" sz="2800" b="1" dirty="0" smtClean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ата проведения апрель 2017</a:t>
          </a:r>
          <a:r>
            <a:rPr lang="ru-RU" sz="3200" b="1" dirty="0" smtClean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год.</a:t>
          </a:r>
          <a:endParaRPr lang="ru-RU" sz="3200" b="1" dirty="0">
            <a:solidFill>
              <a:schemeClr val="accent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8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86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3472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497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51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383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083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11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1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8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15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51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05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1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95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7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A1C6-9C80-4069-B2D5-F1A326E7726C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3BD31AB-7341-4A70-A48B-684453E18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9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6378" y="1136737"/>
            <a:ext cx="9963911" cy="226278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Развитие МАДОУ «Детский сад №332 комбинированного вида» на основе модели развития жизненного цикла организации по Ларри </a:t>
            </a:r>
            <a:r>
              <a:rPr lang="ru-RU" sz="4000" b="1" dirty="0" err="1" smtClean="0">
                <a:solidFill>
                  <a:schemeClr val="tx1"/>
                </a:solidFill>
              </a:rPr>
              <a:t>Грейнеру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27494" y="4476755"/>
            <a:ext cx="6877535" cy="112628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Заведующий МАДОУ «Детский сад №332»</a:t>
            </a:r>
          </a:p>
          <a:p>
            <a:r>
              <a:rPr lang="ru-RU" sz="2400" b="1" dirty="0" err="1" smtClean="0">
                <a:solidFill>
                  <a:schemeClr val="tx1"/>
                </a:solidFill>
              </a:rPr>
              <a:t>Шайдуллина</a:t>
            </a:r>
            <a:r>
              <a:rPr lang="ru-RU" sz="2400" b="1" dirty="0" smtClean="0">
                <a:solidFill>
                  <a:schemeClr val="tx1"/>
                </a:solidFill>
              </a:rPr>
              <a:t> М.А.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020" y="0"/>
            <a:ext cx="10588667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Этапы развития организации по </a:t>
            </a:r>
            <a:r>
              <a:rPr lang="ru-RU" b="1" dirty="0" err="1" smtClean="0">
                <a:solidFill>
                  <a:schemeClr val="accent1"/>
                </a:solidFill>
              </a:rPr>
              <a:t>Л.Грейнеру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20" y="1172095"/>
            <a:ext cx="10663482" cy="5594466"/>
          </a:xfrm>
        </p:spPr>
      </p:pic>
      <p:sp>
        <p:nvSpPr>
          <p:cNvPr id="7" name="Прямоугольник 6"/>
          <p:cNvSpPr/>
          <p:nvPr/>
        </p:nvSpPr>
        <p:spPr>
          <a:xfrm>
            <a:off x="1453020" y="1172094"/>
            <a:ext cx="1522936" cy="50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организации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54480" y="1745674"/>
            <a:ext cx="1479665" cy="42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3020" y="6022571"/>
            <a:ext cx="1581125" cy="44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34145" y="6286500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90065" y="6286500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Зрелая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994669" y="6388331"/>
            <a:ext cx="2197332" cy="378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организации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9481458">
            <a:off x="3549071" y="1516336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9481458">
            <a:off x="4362536" y="1580885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2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9481458">
            <a:off x="5265843" y="1540661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3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9481458">
            <a:off x="6171266" y="1533697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4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9481458">
            <a:off x="7108894" y="1540662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5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46119" y="5780808"/>
            <a:ext cx="391307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68141" y="5275117"/>
            <a:ext cx="5329844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ДИРЕКТИВНОЕ РУКОВОДСТВО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44686" y="4754185"/>
            <a:ext cx="391307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ДЕЛЕГИРОВАНИЕ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40385" y="4197578"/>
            <a:ext cx="3769822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КООРДИНАЦИЮ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185957" y="3629216"/>
            <a:ext cx="399565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20150" y="2741248"/>
            <a:ext cx="230262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Кризис ГРАНИЦ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883336" y="2303486"/>
            <a:ext cx="230262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Кризис …..?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14499" y="3158443"/>
            <a:ext cx="2527065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Кризис КОНТРОЛЯ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16532" y="3569229"/>
            <a:ext cx="2809042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Кризис АВТОНОМИИ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25585" y="4125836"/>
            <a:ext cx="2236129" cy="482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Кризис ЛИДЕРСТВА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39924410"/>
              </p:ext>
            </p:extLst>
          </p:nvPr>
        </p:nvGraphicFramePr>
        <p:xfrm>
          <a:off x="181956" y="714895"/>
          <a:ext cx="12010043" cy="6122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74282" y="78664"/>
            <a:ext cx="5775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управления ДОУ</a:t>
            </a:r>
            <a:endParaRPr lang="ru-RU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736676" y="4713318"/>
            <a:ext cx="118872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736676" y="4713318"/>
            <a:ext cx="8313" cy="17456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5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1" y="526094"/>
            <a:ext cx="9738442" cy="812256"/>
          </a:xfrm>
        </p:spPr>
        <p:txBody>
          <a:bodyPr/>
          <a:lstStyle/>
          <a:p>
            <a:r>
              <a:rPr lang="ru-RU" b="1" dirty="0" smtClean="0"/>
              <a:t>         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Управленческая команда ДОУ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668092"/>
              </p:ext>
            </p:extLst>
          </p:nvPr>
        </p:nvGraphicFramePr>
        <p:xfrm>
          <a:off x="1766172" y="1820115"/>
          <a:ext cx="9738441" cy="3991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6147">
                  <a:extLst>
                    <a:ext uri="{9D8B030D-6E8A-4147-A177-3AD203B41FA5}">
                      <a16:colId xmlns:a16="http://schemas.microsoft.com/office/drawing/2014/main" val="4073503092"/>
                    </a:ext>
                  </a:extLst>
                </a:gridCol>
                <a:gridCol w="3246147">
                  <a:extLst>
                    <a:ext uri="{9D8B030D-6E8A-4147-A177-3AD203B41FA5}">
                      <a16:colId xmlns:a16="http://schemas.microsoft.com/office/drawing/2014/main" val="3786607647"/>
                    </a:ext>
                  </a:extLst>
                </a:gridCol>
                <a:gridCol w="3246147">
                  <a:extLst>
                    <a:ext uri="{9D8B030D-6E8A-4147-A177-3AD203B41FA5}">
                      <a16:colId xmlns:a16="http://schemas.microsoft.com/office/drawing/2014/main" val="3773394831"/>
                    </a:ext>
                  </a:extLst>
                </a:gridCol>
              </a:tblGrid>
              <a:tr h="85658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Команда руководителей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команда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Целевая</a:t>
                      </a: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248932"/>
                  </a:ext>
                </a:extLst>
              </a:tr>
              <a:tr h="3135378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Осуществление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контроля за выполнением программы развития, выполнение годового плана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</a:t>
                      </a: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методических 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материалов, дидактических игр, пособий.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</a:t>
                      </a: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специальных программ, проектов. Функционирование школы молодого воспитателя.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4264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626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" y="619659"/>
            <a:ext cx="12017434" cy="6238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410" y="96439"/>
            <a:ext cx="9077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Модель управления изменениями по </a:t>
            </a:r>
            <a:r>
              <a:rPr lang="ru-RU" sz="3200" b="1" dirty="0" err="1">
                <a:solidFill>
                  <a:schemeClr val="accent1"/>
                </a:solidFill>
              </a:rPr>
              <a:t>Л.Грейнеру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195" y="1142879"/>
            <a:ext cx="1878677" cy="85620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Давление на высшее руководство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2500" y="1627266"/>
            <a:ext cx="2352504" cy="97259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Посредничество на высшем уровне руководства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5023" y="2782737"/>
            <a:ext cx="1616820" cy="84789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проблемной области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92982" y="3630634"/>
            <a:ext cx="1620982" cy="77926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Нахождение нового решения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48352" y="4409902"/>
            <a:ext cx="1702724" cy="8063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с новым решением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03722" y="4779818"/>
            <a:ext cx="2033842" cy="110154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Подкрепление на основе положительных результатов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571" y="2240280"/>
            <a:ext cx="1812174" cy="685699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Побуждение к действию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19745" y="2867891"/>
            <a:ext cx="2128059" cy="839587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Переориентация на внутренние проблемы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4182" y="3852949"/>
            <a:ext cx="1507373" cy="860368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Осознание конкретной проблемы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28956" y="5513414"/>
            <a:ext cx="1640377" cy="602672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результатов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651076" y="6078736"/>
            <a:ext cx="2152997" cy="621321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новых методов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61806" y="5423878"/>
            <a:ext cx="3890351" cy="286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 на структуру власти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19745" y="5981093"/>
            <a:ext cx="3084022" cy="44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структуры власти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52157" y="4700847"/>
            <a:ext cx="1995056" cy="831273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Обязательство по выполнению нового курса</a:t>
            </a:r>
            <a:endParaRPr lang="ru-RU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0403" y="1592718"/>
            <a:ext cx="105115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 развития.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Образовательной программы МАДОУ.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Предметно – развивающей среды ДОУ.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повышения профессиональной компетентности педагога ДОУ.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системы дополнительных образовательных услуг.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системы волонтёрского движения.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Поиска новых форм работы с детьми и их родителями.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8482" y="137865"/>
            <a:ext cx="8146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Качественные</a:t>
            </a:r>
            <a:r>
              <a:rPr lang="ru-RU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должны были касаться:</a:t>
            </a:r>
            <a:endParaRPr lang="ru-RU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 noChangeAspect="1"/>
          </p:cNvSpPr>
          <p:nvPr/>
        </p:nvSpPr>
        <p:spPr>
          <a:xfrm>
            <a:off x="4231179" y="1773588"/>
            <a:ext cx="1798558" cy="1700799"/>
          </a:xfrm>
          <a:custGeom>
            <a:avLst/>
            <a:gdLst>
              <a:gd name="connsiteX0" fmla="*/ 0 w 2099880"/>
              <a:gd name="connsiteY0" fmla="*/ 2099880 h 2099880"/>
              <a:gd name="connsiteX1" fmla="*/ 2099880 w 2099880"/>
              <a:gd name="connsiteY1" fmla="*/ 0 h 2099880"/>
              <a:gd name="connsiteX2" fmla="*/ 2099880 w 2099880"/>
              <a:gd name="connsiteY2" fmla="*/ 2099880 h 2099880"/>
              <a:gd name="connsiteX3" fmla="*/ 0 w 2099880"/>
              <a:gd name="connsiteY3" fmla="*/ 2099880 h 209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880" h="2099880">
                <a:moveTo>
                  <a:pt x="0" y="2099880"/>
                </a:moveTo>
                <a:cubicBezTo>
                  <a:pt x="0" y="940148"/>
                  <a:pt x="940148" y="0"/>
                  <a:pt x="2099880" y="0"/>
                </a:cubicBezTo>
                <a:lnTo>
                  <a:pt x="2099880" y="2099880"/>
                </a:lnTo>
                <a:lnTo>
                  <a:pt x="0" y="209988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6000" tIns="828401" rIns="213360" bIns="213360" numCol="1" spcCol="1270" anchor="b" anchorCtr="1">
            <a:noAutofit/>
          </a:bodyPr>
          <a:lstStyle/>
          <a:p>
            <a:pPr lvl="0" algn="ctr"/>
            <a:r>
              <a:rPr lang="en-US" sz="20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lvl="0" algn="ctr"/>
            <a:r>
              <a:rPr lang="ru-RU" sz="16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  <a:endParaRPr lang="ru-RU" sz="16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>
            <a:spLocks noChangeAspect="1"/>
          </p:cNvSpPr>
          <p:nvPr/>
        </p:nvSpPr>
        <p:spPr>
          <a:xfrm>
            <a:off x="6133055" y="1780467"/>
            <a:ext cx="1772349" cy="1700903"/>
          </a:xfrm>
          <a:custGeom>
            <a:avLst/>
            <a:gdLst>
              <a:gd name="connsiteX0" fmla="*/ 0 w 2099880"/>
              <a:gd name="connsiteY0" fmla="*/ 2099880 h 2099880"/>
              <a:gd name="connsiteX1" fmla="*/ 2099880 w 2099880"/>
              <a:gd name="connsiteY1" fmla="*/ 0 h 2099880"/>
              <a:gd name="connsiteX2" fmla="*/ 2099880 w 2099880"/>
              <a:gd name="connsiteY2" fmla="*/ 2099880 h 2099880"/>
              <a:gd name="connsiteX3" fmla="*/ 0 w 2099880"/>
              <a:gd name="connsiteY3" fmla="*/ 2099880 h 209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880" h="2099880">
                <a:moveTo>
                  <a:pt x="0" y="0"/>
                </a:moveTo>
                <a:cubicBezTo>
                  <a:pt x="1159732" y="0"/>
                  <a:pt x="2099880" y="940148"/>
                  <a:pt x="2099880" y="2099880"/>
                </a:cubicBezTo>
                <a:lnTo>
                  <a:pt x="0" y="20998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00" tIns="828401" rIns="720000" bIns="213360" numCol="1" spcCol="1270" anchor="b" anchorCtr="1">
            <a:noAutofit/>
          </a:bodyPr>
          <a:lstStyle/>
          <a:p>
            <a:pPr lvl="0" algn="ctr"/>
            <a:r>
              <a:rPr lang="en-US" sz="20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ru-RU" sz="2000" b="1" cap="none" spc="0" dirty="0" smtClean="0">
              <a:ln w="1016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стороны</a:t>
            </a:r>
            <a:endParaRPr lang="ru-RU" sz="16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>
            <a:spLocks noChangeAspect="1"/>
          </p:cNvSpPr>
          <p:nvPr/>
        </p:nvSpPr>
        <p:spPr>
          <a:xfrm>
            <a:off x="6133054" y="3572015"/>
            <a:ext cx="1772349" cy="1700903"/>
          </a:xfrm>
          <a:custGeom>
            <a:avLst/>
            <a:gdLst>
              <a:gd name="connsiteX0" fmla="*/ 0 w 2099880"/>
              <a:gd name="connsiteY0" fmla="*/ 2099880 h 2099880"/>
              <a:gd name="connsiteX1" fmla="*/ 2099880 w 2099880"/>
              <a:gd name="connsiteY1" fmla="*/ 0 h 2099880"/>
              <a:gd name="connsiteX2" fmla="*/ 2099880 w 2099880"/>
              <a:gd name="connsiteY2" fmla="*/ 2099880 h 2099880"/>
              <a:gd name="connsiteX3" fmla="*/ 0 w 2099880"/>
              <a:gd name="connsiteY3" fmla="*/ 2099880 h 209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880" h="2099880">
                <a:moveTo>
                  <a:pt x="2099880" y="0"/>
                </a:moveTo>
                <a:cubicBezTo>
                  <a:pt x="2099880" y="1159732"/>
                  <a:pt x="1159732" y="2099880"/>
                  <a:pt x="0" y="2099880"/>
                </a:cubicBezTo>
                <a:lnTo>
                  <a:pt x="0" y="0"/>
                </a:lnTo>
                <a:lnTo>
                  <a:pt x="20998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13360" tIns="213360" rIns="720000" bIns="828401" numCol="1" spcCol="1270" anchor="t" anchorCtr="1">
            <a:noAutofit/>
          </a:bodyPr>
          <a:lstStyle/>
          <a:p>
            <a:pPr lvl="0" algn="ctr"/>
            <a:r>
              <a:rPr lang="ru-RU" sz="24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  <a:p>
            <a:pPr lvl="0" algn="ctr"/>
            <a:r>
              <a:rPr lang="ru-RU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Угрозы</a:t>
            </a:r>
            <a:endParaRPr lang="ru-RU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 noChangeAspect="1"/>
          </p:cNvSpPr>
          <p:nvPr/>
        </p:nvSpPr>
        <p:spPr>
          <a:xfrm>
            <a:off x="4325428" y="3572014"/>
            <a:ext cx="1730049" cy="1700903"/>
          </a:xfrm>
          <a:custGeom>
            <a:avLst/>
            <a:gdLst>
              <a:gd name="connsiteX0" fmla="*/ 0 w 2099880"/>
              <a:gd name="connsiteY0" fmla="*/ 2099880 h 2099880"/>
              <a:gd name="connsiteX1" fmla="*/ 2099880 w 2099880"/>
              <a:gd name="connsiteY1" fmla="*/ 0 h 2099880"/>
              <a:gd name="connsiteX2" fmla="*/ 2099880 w 2099880"/>
              <a:gd name="connsiteY2" fmla="*/ 2099880 h 2099880"/>
              <a:gd name="connsiteX3" fmla="*/ 0 w 2099880"/>
              <a:gd name="connsiteY3" fmla="*/ 2099880 h 209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880" h="2099880">
                <a:moveTo>
                  <a:pt x="2099880" y="2099880"/>
                </a:moveTo>
                <a:cubicBezTo>
                  <a:pt x="940148" y="2099880"/>
                  <a:pt x="0" y="1159732"/>
                  <a:pt x="0" y="0"/>
                </a:cubicBezTo>
                <a:lnTo>
                  <a:pt x="2099880" y="0"/>
                </a:lnTo>
                <a:lnTo>
                  <a:pt x="2099880" y="209988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4000" tIns="213360" rIns="213360" bIns="828400" numCol="1" spcCol="1270" anchor="t" anchorCtr="1">
            <a:noAutofit/>
          </a:bodyPr>
          <a:lstStyle/>
          <a:p>
            <a:pPr lvl="0" algn="ctr"/>
            <a:r>
              <a:rPr lang="ru-RU" sz="24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  <a:p>
            <a:pPr lvl="0" algn="ctr"/>
            <a:r>
              <a:rPr lang="ru-RU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</a:t>
            </a:r>
            <a:endParaRPr lang="ru-RU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Круговая стрелка 17"/>
          <p:cNvSpPr>
            <a:spLocks noChangeAspect="1"/>
          </p:cNvSpPr>
          <p:nvPr/>
        </p:nvSpPr>
        <p:spPr>
          <a:xfrm>
            <a:off x="5768952" y="3192748"/>
            <a:ext cx="596542" cy="518731"/>
          </a:xfrm>
          <a:prstGeom prst="circularArrow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rgbClr r="0" g="0" b="0"/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Круговая стрелка 18"/>
          <p:cNvSpPr>
            <a:spLocks noChangeAspect="1"/>
          </p:cNvSpPr>
          <p:nvPr/>
        </p:nvSpPr>
        <p:spPr>
          <a:xfrm rot="10800000">
            <a:off x="5781423" y="3312650"/>
            <a:ext cx="596542" cy="518731"/>
          </a:xfrm>
          <a:prstGeom prst="circularArrow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rgbClr r="0" g="0" b="0"/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олилиния 11"/>
          <p:cNvSpPr/>
          <p:nvPr/>
        </p:nvSpPr>
        <p:spPr>
          <a:xfrm>
            <a:off x="7150609" y="517064"/>
            <a:ext cx="4969578" cy="3030672"/>
          </a:xfrm>
          <a:custGeom>
            <a:avLst/>
            <a:gdLst>
              <a:gd name="connsiteX0" fmla="*/ 0 w 4049525"/>
              <a:gd name="connsiteY0" fmla="*/ 187776 h 1877760"/>
              <a:gd name="connsiteX1" fmla="*/ 187776 w 4049525"/>
              <a:gd name="connsiteY1" fmla="*/ 0 h 1877760"/>
              <a:gd name="connsiteX2" fmla="*/ 3861749 w 4049525"/>
              <a:gd name="connsiteY2" fmla="*/ 0 h 1877760"/>
              <a:gd name="connsiteX3" fmla="*/ 4049525 w 4049525"/>
              <a:gd name="connsiteY3" fmla="*/ 187776 h 1877760"/>
              <a:gd name="connsiteX4" fmla="*/ 4049525 w 4049525"/>
              <a:gd name="connsiteY4" fmla="*/ 1689984 h 1877760"/>
              <a:gd name="connsiteX5" fmla="*/ 3861749 w 4049525"/>
              <a:gd name="connsiteY5" fmla="*/ 1877760 h 1877760"/>
              <a:gd name="connsiteX6" fmla="*/ 187776 w 4049525"/>
              <a:gd name="connsiteY6" fmla="*/ 1877760 h 1877760"/>
              <a:gd name="connsiteX7" fmla="*/ 0 w 4049525"/>
              <a:gd name="connsiteY7" fmla="*/ 1689984 h 1877760"/>
              <a:gd name="connsiteX8" fmla="*/ 0 w 4049525"/>
              <a:gd name="connsiteY8" fmla="*/ 187776 h 187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9525" h="1877760">
                <a:moveTo>
                  <a:pt x="0" y="187776"/>
                </a:moveTo>
                <a:cubicBezTo>
                  <a:pt x="0" y="84070"/>
                  <a:pt x="84070" y="0"/>
                  <a:pt x="187776" y="0"/>
                </a:cubicBezTo>
                <a:lnTo>
                  <a:pt x="3861749" y="0"/>
                </a:lnTo>
                <a:cubicBezTo>
                  <a:pt x="3965455" y="0"/>
                  <a:pt x="4049525" y="84070"/>
                  <a:pt x="4049525" y="187776"/>
                </a:cubicBezTo>
                <a:lnTo>
                  <a:pt x="4049525" y="1689984"/>
                </a:lnTo>
                <a:cubicBezTo>
                  <a:pt x="4049525" y="1793690"/>
                  <a:pt x="3965455" y="1877760"/>
                  <a:pt x="3861749" y="1877760"/>
                </a:cubicBezTo>
                <a:lnTo>
                  <a:pt x="187776" y="1877760"/>
                </a:lnTo>
                <a:cubicBezTo>
                  <a:pt x="84070" y="1877760"/>
                  <a:pt x="0" y="1793690"/>
                  <a:pt x="0" y="1689984"/>
                </a:cubicBezTo>
                <a:lnTo>
                  <a:pt x="0" y="1877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6106" tIns="41248" rIns="41248" bIns="510688" numCol="1" spcCol="1270" anchor="t" anchorCtr="0">
            <a:noAutofit/>
          </a:bodyPr>
          <a:lstStyle/>
          <a:p>
            <a:pPr defTabSz="2222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100" kern="1200" dirty="0"/>
          </a:p>
        </p:txBody>
      </p:sp>
      <p:sp>
        <p:nvSpPr>
          <p:cNvPr id="13" name="Полилиния 12"/>
          <p:cNvSpPr/>
          <p:nvPr/>
        </p:nvSpPr>
        <p:spPr>
          <a:xfrm>
            <a:off x="54744" y="520501"/>
            <a:ext cx="4751254" cy="3081522"/>
          </a:xfrm>
          <a:custGeom>
            <a:avLst/>
            <a:gdLst>
              <a:gd name="connsiteX0" fmla="*/ 0 w 3978968"/>
              <a:gd name="connsiteY0" fmla="*/ 187776 h 1877760"/>
              <a:gd name="connsiteX1" fmla="*/ 187776 w 3978968"/>
              <a:gd name="connsiteY1" fmla="*/ 0 h 1877760"/>
              <a:gd name="connsiteX2" fmla="*/ 3791192 w 3978968"/>
              <a:gd name="connsiteY2" fmla="*/ 0 h 1877760"/>
              <a:gd name="connsiteX3" fmla="*/ 3978968 w 3978968"/>
              <a:gd name="connsiteY3" fmla="*/ 187776 h 1877760"/>
              <a:gd name="connsiteX4" fmla="*/ 3978968 w 3978968"/>
              <a:gd name="connsiteY4" fmla="*/ 1689984 h 1877760"/>
              <a:gd name="connsiteX5" fmla="*/ 3791192 w 3978968"/>
              <a:gd name="connsiteY5" fmla="*/ 1877760 h 1877760"/>
              <a:gd name="connsiteX6" fmla="*/ 187776 w 3978968"/>
              <a:gd name="connsiteY6" fmla="*/ 1877760 h 1877760"/>
              <a:gd name="connsiteX7" fmla="*/ 0 w 3978968"/>
              <a:gd name="connsiteY7" fmla="*/ 1689984 h 1877760"/>
              <a:gd name="connsiteX8" fmla="*/ 0 w 3978968"/>
              <a:gd name="connsiteY8" fmla="*/ 187776 h 187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8968" h="1877760">
                <a:moveTo>
                  <a:pt x="0" y="187776"/>
                </a:moveTo>
                <a:cubicBezTo>
                  <a:pt x="0" y="84070"/>
                  <a:pt x="84070" y="0"/>
                  <a:pt x="187776" y="0"/>
                </a:cubicBezTo>
                <a:lnTo>
                  <a:pt x="3791192" y="0"/>
                </a:lnTo>
                <a:cubicBezTo>
                  <a:pt x="3894898" y="0"/>
                  <a:pt x="3978968" y="84070"/>
                  <a:pt x="3978968" y="187776"/>
                </a:cubicBezTo>
                <a:lnTo>
                  <a:pt x="3978968" y="1689984"/>
                </a:lnTo>
                <a:cubicBezTo>
                  <a:pt x="3978968" y="1793690"/>
                  <a:pt x="3894898" y="1877760"/>
                  <a:pt x="3791192" y="1877760"/>
                </a:cubicBezTo>
                <a:lnTo>
                  <a:pt x="187776" y="1877760"/>
                </a:lnTo>
                <a:cubicBezTo>
                  <a:pt x="84070" y="1877760"/>
                  <a:pt x="0" y="1793690"/>
                  <a:pt x="0" y="1689984"/>
                </a:cubicBezTo>
                <a:lnTo>
                  <a:pt x="0" y="1877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48" tIns="41248" rIns="1234938" bIns="510688" numCol="1" spcCol="1270" anchor="t" anchorCtr="0">
            <a:noAutofit/>
          </a:bodyPr>
          <a:lstStyle/>
          <a:p>
            <a:pPr marL="285750" lvl="1" indent="-285750" algn="l" defTabSz="2222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100" kern="1200" dirty="0"/>
          </a:p>
        </p:txBody>
      </p:sp>
      <p:sp>
        <p:nvSpPr>
          <p:cNvPr id="11" name="Полилиния 10"/>
          <p:cNvSpPr/>
          <p:nvPr/>
        </p:nvSpPr>
        <p:spPr>
          <a:xfrm>
            <a:off x="103451" y="4139197"/>
            <a:ext cx="4751254" cy="2718803"/>
          </a:xfrm>
          <a:custGeom>
            <a:avLst/>
            <a:gdLst>
              <a:gd name="connsiteX0" fmla="*/ 0 w 4545189"/>
              <a:gd name="connsiteY0" fmla="*/ 187776 h 1877760"/>
              <a:gd name="connsiteX1" fmla="*/ 187776 w 4545189"/>
              <a:gd name="connsiteY1" fmla="*/ 0 h 1877760"/>
              <a:gd name="connsiteX2" fmla="*/ 4357413 w 4545189"/>
              <a:gd name="connsiteY2" fmla="*/ 0 h 1877760"/>
              <a:gd name="connsiteX3" fmla="*/ 4545189 w 4545189"/>
              <a:gd name="connsiteY3" fmla="*/ 187776 h 1877760"/>
              <a:gd name="connsiteX4" fmla="*/ 4545189 w 4545189"/>
              <a:gd name="connsiteY4" fmla="*/ 1689984 h 1877760"/>
              <a:gd name="connsiteX5" fmla="*/ 4357413 w 4545189"/>
              <a:gd name="connsiteY5" fmla="*/ 1877760 h 1877760"/>
              <a:gd name="connsiteX6" fmla="*/ 187776 w 4545189"/>
              <a:gd name="connsiteY6" fmla="*/ 1877760 h 1877760"/>
              <a:gd name="connsiteX7" fmla="*/ 0 w 4545189"/>
              <a:gd name="connsiteY7" fmla="*/ 1689984 h 1877760"/>
              <a:gd name="connsiteX8" fmla="*/ 0 w 4545189"/>
              <a:gd name="connsiteY8" fmla="*/ 187776 h 187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5189" h="1877760">
                <a:moveTo>
                  <a:pt x="0" y="187776"/>
                </a:moveTo>
                <a:cubicBezTo>
                  <a:pt x="0" y="84070"/>
                  <a:pt x="84070" y="0"/>
                  <a:pt x="187776" y="0"/>
                </a:cubicBezTo>
                <a:lnTo>
                  <a:pt x="4357413" y="0"/>
                </a:lnTo>
                <a:cubicBezTo>
                  <a:pt x="4461119" y="0"/>
                  <a:pt x="4545189" y="84070"/>
                  <a:pt x="4545189" y="187776"/>
                </a:cubicBezTo>
                <a:lnTo>
                  <a:pt x="4545189" y="1689984"/>
                </a:lnTo>
                <a:cubicBezTo>
                  <a:pt x="4545189" y="1793690"/>
                  <a:pt x="4461119" y="1877760"/>
                  <a:pt x="4357413" y="1877760"/>
                </a:cubicBezTo>
                <a:lnTo>
                  <a:pt x="187776" y="1877760"/>
                </a:lnTo>
                <a:cubicBezTo>
                  <a:pt x="84070" y="1877760"/>
                  <a:pt x="0" y="1793690"/>
                  <a:pt x="0" y="1689984"/>
                </a:cubicBezTo>
                <a:lnTo>
                  <a:pt x="0" y="1877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48" tIns="510688" rIns="1404805" bIns="41248" numCol="1" spcCol="1270" anchor="t" anchorCtr="0">
            <a:noAutofit/>
          </a:bodyPr>
          <a:lstStyle/>
          <a:p>
            <a:pPr marL="285750" lvl="1" indent="-285750" algn="l" defTabSz="2222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100" kern="1200" dirty="0"/>
          </a:p>
        </p:txBody>
      </p:sp>
      <p:sp>
        <p:nvSpPr>
          <p:cNvPr id="10" name="Полилиния 9"/>
          <p:cNvSpPr/>
          <p:nvPr/>
        </p:nvSpPr>
        <p:spPr>
          <a:xfrm>
            <a:off x="7215549" y="4139303"/>
            <a:ext cx="4876889" cy="2595909"/>
          </a:xfrm>
          <a:custGeom>
            <a:avLst/>
            <a:gdLst>
              <a:gd name="connsiteX0" fmla="*/ 0 w 4171825"/>
              <a:gd name="connsiteY0" fmla="*/ 187776 h 1877760"/>
              <a:gd name="connsiteX1" fmla="*/ 187776 w 4171825"/>
              <a:gd name="connsiteY1" fmla="*/ 0 h 1877760"/>
              <a:gd name="connsiteX2" fmla="*/ 3984049 w 4171825"/>
              <a:gd name="connsiteY2" fmla="*/ 0 h 1877760"/>
              <a:gd name="connsiteX3" fmla="*/ 4171825 w 4171825"/>
              <a:gd name="connsiteY3" fmla="*/ 187776 h 1877760"/>
              <a:gd name="connsiteX4" fmla="*/ 4171825 w 4171825"/>
              <a:gd name="connsiteY4" fmla="*/ 1689984 h 1877760"/>
              <a:gd name="connsiteX5" fmla="*/ 3984049 w 4171825"/>
              <a:gd name="connsiteY5" fmla="*/ 1877760 h 1877760"/>
              <a:gd name="connsiteX6" fmla="*/ 187776 w 4171825"/>
              <a:gd name="connsiteY6" fmla="*/ 1877760 h 1877760"/>
              <a:gd name="connsiteX7" fmla="*/ 0 w 4171825"/>
              <a:gd name="connsiteY7" fmla="*/ 1689984 h 1877760"/>
              <a:gd name="connsiteX8" fmla="*/ 0 w 4171825"/>
              <a:gd name="connsiteY8" fmla="*/ 187776 h 187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1825" h="1877760">
                <a:moveTo>
                  <a:pt x="0" y="187776"/>
                </a:moveTo>
                <a:cubicBezTo>
                  <a:pt x="0" y="84070"/>
                  <a:pt x="84070" y="0"/>
                  <a:pt x="187776" y="0"/>
                </a:cubicBezTo>
                <a:lnTo>
                  <a:pt x="3984049" y="0"/>
                </a:lnTo>
                <a:cubicBezTo>
                  <a:pt x="4087755" y="0"/>
                  <a:pt x="4171825" y="84070"/>
                  <a:pt x="4171825" y="187776"/>
                </a:cubicBezTo>
                <a:lnTo>
                  <a:pt x="4171825" y="1689984"/>
                </a:lnTo>
                <a:cubicBezTo>
                  <a:pt x="4171825" y="1793690"/>
                  <a:pt x="4087755" y="1877760"/>
                  <a:pt x="3984049" y="1877760"/>
                </a:cubicBezTo>
                <a:lnTo>
                  <a:pt x="187776" y="1877760"/>
                </a:lnTo>
                <a:cubicBezTo>
                  <a:pt x="84070" y="1877760"/>
                  <a:pt x="0" y="1793690"/>
                  <a:pt x="0" y="1689984"/>
                </a:cubicBezTo>
                <a:lnTo>
                  <a:pt x="0" y="18777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2795" tIns="510688" rIns="41249" bIns="41248" numCol="1" spcCol="1270" anchor="t" anchorCtr="0">
            <a:noAutofit/>
          </a:bodyPr>
          <a:lstStyle/>
          <a:p>
            <a:pPr marL="285750" lvl="1" indent="-285750" algn="l" defTabSz="2222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100" kern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307895" y="31119"/>
            <a:ext cx="8775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 </a:t>
            </a:r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ФАКТОРОВ РАЗВИТИЯ ОРГАНИЗАЦИИ</a:t>
            </a:r>
            <a:endParaRPr lang="ru-RU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888030"/>
              </p:ext>
            </p:extLst>
          </p:nvPr>
        </p:nvGraphicFramePr>
        <p:xfrm>
          <a:off x="7224731" y="462583"/>
          <a:ext cx="4967269" cy="3139440"/>
        </p:xfrm>
        <a:graphic>
          <a:graphicData uri="http://schemas.openxmlformats.org/drawingml/2006/table">
            <a:tbl>
              <a:tblPr/>
              <a:tblGrid>
                <a:gridCol w="4967269">
                  <a:extLst>
                    <a:ext uri="{9D8B030D-6E8A-4147-A177-3AD203B41FA5}">
                      <a16:colId xmlns:a16="http://schemas.microsoft.com/office/drawing/2014/main" val="1382680026"/>
                    </a:ext>
                  </a:extLst>
                </a:gridCol>
              </a:tblGrid>
              <a:tr h="3044943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Отток педагогических кадров в другие отрасли</a:t>
                      </a: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деятельности.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Низкая активность некоторых педагогов.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Недостаточная вовлеченность воспитателей в процесс самообразования и инновационной деятельности.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человек являются студентами КФУ.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539380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546310"/>
              </p:ext>
            </p:extLst>
          </p:nvPr>
        </p:nvGraphicFramePr>
        <p:xfrm>
          <a:off x="33737" y="517063"/>
          <a:ext cx="4844474" cy="3139440"/>
        </p:xfrm>
        <a:graphic>
          <a:graphicData uri="http://schemas.openxmlformats.org/drawingml/2006/table">
            <a:tbl>
              <a:tblPr/>
              <a:tblGrid>
                <a:gridCol w="4844474">
                  <a:extLst>
                    <a:ext uri="{9D8B030D-6E8A-4147-A177-3AD203B41FA5}">
                      <a16:colId xmlns:a16="http://schemas.microsoft.com/office/drawing/2014/main" val="2384327914"/>
                    </a:ext>
                  </a:extLst>
                </a:gridCol>
              </a:tblGrid>
              <a:tr h="3084959"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Благожелательная репутация ДОУ в социуме.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в штате необходимого количества ставок узких специалистов по образовательной работе с детьми.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Укомплектованность педагогическими кадрами 100%.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Благоприятный психологический климат в ДОУ.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392409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287496"/>
              </p:ext>
            </p:extLst>
          </p:nvPr>
        </p:nvGraphicFramePr>
        <p:xfrm>
          <a:off x="86561" y="4081278"/>
          <a:ext cx="4738783" cy="2834640"/>
        </p:xfrm>
        <a:graphic>
          <a:graphicData uri="http://schemas.openxmlformats.org/drawingml/2006/table">
            <a:tbl>
              <a:tblPr/>
              <a:tblGrid>
                <a:gridCol w="4738783">
                  <a:extLst>
                    <a:ext uri="{9D8B030D-6E8A-4147-A177-3AD203B41FA5}">
                      <a16:colId xmlns:a16="http://schemas.microsoft.com/office/drawing/2014/main" val="1245574776"/>
                    </a:ext>
                  </a:extLst>
                </a:gridCol>
              </a:tblGrid>
              <a:tr h="2531964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и подготовка кадрового резерва.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инновационных форм работы с детьми.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</a:t>
                      </a: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количества инновационных технологий и авторских разработок и включение их в </a:t>
                      </a:r>
                      <a:r>
                        <a:rPr lang="ru-RU" sz="2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учебно</a:t>
                      </a: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воспитательный процесс.</a:t>
                      </a:r>
                      <a:endParaRPr lang="ru-RU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4338988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496876"/>
              </p:ext>
            </p:extLst>
          </p:nvPr>
        </p:nvGraphicFramePr>
        <p:xfrm>
          <a:off x="7268706" y="4130378"/>
          <a:ext cx="4860000" cy="2604834"/>
        </p:xfrm>
        <a:graphic>
          <a:graphicData uri="http://schemas.openxmlformats.org/drawingml/2006/table">
            <a:tbl>
              <a:tblPr/>
              <a:tblGrid>
                <a:gridCol w="4860000">
                  <a:extLst>
                    <a:ext uri="{9D8B030D-6E8A-4147-A177-3AD203B41FA5}">
                      <a16:colId xmlns:a16="http://schemas.microsoft.com/office/drawing/2014/main" val="3345841144"/>
                    </a:ext>
                  </a:extLst>
                </a:gridCol>
              </a:tblGrid>
              <a:tr h="2604834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«Профессиональное выгорание» кадрового</a:t>
                      </a: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состава.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Отсутствие притока талантливых молодых специалистов.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Неготовность части коллектива работать в режиме нововведений.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Формальный подход к участию в инновационной деятельности.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7918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5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314783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26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59438706"/>
              </p:ext>
            </p:extLst>
          </p:nvPr>
        </p:nvGraphicFramePr>
        <p:xfrm>
          <a:off x="169682" y="0"/>
          <a:ext cx="1202231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91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1985" y="111783"/>
            <a:ext cx="10011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Анкета: «Факторы</a:t>
            </a:r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влияющие на развитие и саморазвитие </a:t>
            </a:r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педагогов».</a:t>
            </a:r>
          </a:p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проведения июнь 2017 года</a:t>
            </a:r>
            <a:endParaRPr lang="ru-RU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0283" y="2083348"/>
            <a:ext cx="562771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факторы: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Собственная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инерция.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здоровья.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Недостаток времени.</a:t>
            </a:r>
          </a:p>
          <a:p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Стимулирующие факторы: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специалистов (курсов), у которых можно поучиться.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 и влияние коллег.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Поддержка и внимание к этой проблеме руководителя.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9818" y="390699"/>
            <a:ext cx="2313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ВЫВОДЫ:</a:t>
            </a:r>
            <a:endParaRPr lang="ru-RU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0364" y="1238594"/>
            <a:ext cx="96011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Педагогов пугает возрастающая ответственность. Педагоги стремятся избежать критики со стороны администрации, боятся неприятностей.</a:t>
            </a:r>
          </a:p>
          <a:p>
            <a:pPr marL="457200" indent="-457200">
              <a:buAutoNum type="arabicPeriod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Отмечается стремление отдельных педагогов к карьерному росту, потребность в достижении профессионального престижа и уважении со стороны коллег.</a:t>
            </a:r>
          </a:p>
          <a:p>
            <a:pPr marL="457200" indent="-457200">
              <a:buAutoNum type="arabicPeriod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Часть педагогов выдвигает на первый план участие в методической работе детского сада, повышении квалификации.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651" y="565265"/>
            <a:ext cx="10873047" cy="60631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        </a:t>
            </a:r>
            <a:r>
              <a:rPr lang="ru-RU" sz="3600" b="1" dirty="0" smtClean="0">
                <a:solidFill>
                  <a:schemeClr val="accent1"/>
                </a:solidFill>
              </a:rPr>
              <a:t>Модель Ларри </a:t>
            </a:r>
            <a:r>
              <a:rPr lang="ru-RU" sz="3600" b="1" dirty="0" err="1" smtClean="0">
                <a:solidFill>
                  <a:schemeClr val="accent1"/>
                </a:solidFill>
              </a:rPr>
              <a:t>Грейнера</a:t>
            </a:r>
            <a:r>
              <a:rPr lang="ru-RU" sz="3600" b="1" dirty="0" smtClean="0">
                <a:solidFill>
                  <a:schemeClr val="accent1"/>
                </a:solidFill>
              </a:rPr>
              <a:t>.</a:t>
            </a:r>
          </a:p>
          <a:p>
            <a:pPr algn="ctr"/>
            <a:endParaRPr lang="en-US" sz="2800" b="1" dirty="0" smtClean="0"/>
          </a:p>
          <a:p>
            <a:r>
              <a:rPr lang="ru-RU" sz="2800" b="1" dirty="0" smtClean="0"/>
              <a:t>Модель описывает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этапы жизненного пути организации</a:t>
            </a:r>
            <a:r>
              <a:rPr lang="ru-RU" sz="2800" dirty="0" smtClean="0"/>
              <a:t>. </a:t>
            </a:r>
            <a:endParaRPr lang="en-US" sz="2800" dirty="0" smtClean="0"/>
          </a:p>
          <a:p>
            <a:endParaRPr lang="ru-RU" sz="2800" dirty="0" smtClean="0"/>
          </a:p>
          <a:p>
            <a:r>
              <a:rPr lang="ru-RU" sz="2800" b="1" dirty="0" err="1" smtClean="0"/>
              <a:t>Грейнер</a:t>
            </a:r>
            <a:r>
              <a:rPr lang="ru-RU" sz="2800" b="1" dirty="0" smtClean="0"/>
              <a:t> делит их на эволюционные и революционные:</a:t>
            </a:r>
          </a:p>
          <a:p>
            <a:endParaRPr lang="en-US" sz="2800" b="1" dirty="0"/>
          </a:p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effectLst/>
              </a:rPr>
              <a:t>Термин «Эволюция»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b="1" dirty="0" smtClean="0"/>
              <a:t>используется для описания продолжительных периодов роста,</a:t>
            </a:r>
          </a:p>
          <a:p>
            <a:r>
              <a:rPr lang="ru-RU" sz="2800" b="1" dirty="0"/>
              <a:t>в</a:t>
            </a:r>
            <a:r>
              <a:rPr lang="ru-RU" sz="2800" b="1" dirty="0" smtClean="0"/>
              <a:t> рамках которых не происходит больших изменений в организационной практике.</a:t>
            </a:r>
          </a:p>
          <a:p>
            <a:endParaRPr lang="en-US" sz="2800" b="1" dirty="0" smtClean="0"/>
          </a:p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effectLst/>
              </a:rPr>
              <a:t>Термин «Революция»</a:t>
            </a:r>
            <a:r>
              <a:rPr lang="ru-RU" sz="3600" b="1" dirty="0" smtClean="0">
                <a:effectLst/>
              </a:rPr>
              <a:t> </a:t>
            </a:r>
            <a:r>
              <a:rPr lang="ru-RU" sz="2800" b="1" dirty="0" smtClean="0"/>
              <a:t>употребляется для описания периодов, системных переворотов в жизни организации.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98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175" y="388308"/>
            <a:ext cx="9976437" cy="11649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 </a:t>
            </a:r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развития нашего ДОУ – внедрение инклюзивного образования в ДОУ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3956" y="1553227"/>
            <a:ext cx="9770301" cy="5098093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8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компетентностный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подход к отбору образовательных программ и планированию результатов образовательной деятельности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индивидуально-дифференцированный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подход к организации образовательного и воспитательного процессов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совершенствование работы с детьми с ОВЗ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комфортной образовательной среды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0416" y="334641"/>
            <a:ext cx="8911687" cy="78905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Инклюзивное образование в Финляндии</a:t>
            </a:r>
            <a:endParaRPr lang="ru-RU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75" y="4255234"/>
            <a:ext cx="4366583" cy="254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06" y="1160914"/>
            <a:ext cx="4363325" cy="300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05" y="4297132"/>
            <a:ext cx="4301794" cy="249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882" y="1169157"/>
            <a:ext cx="4492730" cy="299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859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648" y="557609"/>
            <a:ext cx="6999316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№755</a:t>
            </a:r>
            <a:b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г.Санкт</a:t>
            </a:r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-Петербург</a:t>
            </a:r>
            <a:endParaRPr lang="ru-RU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52" y="557610"/>
            <a:ext cx="4080192" cy="305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864" y="2934308"/>
            <a:ext cx="4724398" cy="265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9607" y="2949582"/>
            <a:ext cx="4704848" cy="264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52" y="3616725"/>
            <a:ext cx="4080192" cy="288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7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5" y="293296"/>
            <a:ext cx="10216139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проблемы аутизма при школе №1465 </a:t>
            </a:r>
            <a:r>
              <a:rPr lang="ru-RU" sz="3200" b="1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г.Москва</a:t>
            </a:r>
            <a:endParaRPr lang="ru-RU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9" t="1" r="3957" b="8848"/>
          <a:stretch/>
        </p:blipFill>
        <p:spPr>
          <a:xfrm>
            <a:off x="1080655" y="1311551"/>
            <a:ext cx="2618510" cy="5531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3" t="23879" b="1091"/>
          <a:stretch/>
        </p:blipFill>
        <p:spPr>
          <a:xfrm>
            <a:off x="8839425" y="1574186"/>
            <a:ext cx="3136345" cy="498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b="13184"/>
          <a:stretch/>
        </p:blipFill>
        <p:spPr>
          <a:xfrm>
            <a:off x="5178293" y="1404851"/>
            <a:ext cx="2384396" cy="286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14" y="4476038"/>
            <a:ext cx="4031671" cy="226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3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068" y="100209"/>
            <a:ext cx="10446707" cy="758346"/>
          </a:xfrm>
        </p:spPr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Повышение квалификации педагогов ДОУ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49135" y="858554"/>
            <a:ext cx="11625746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курсы повышения квалификации в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ОДО ООО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«Центр непрерывного образования и инноваций»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теме «Образование детей с ограниченными возможностями здоровья в условиях реализации ФГОС (инклюзивное образование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)», 2017 г.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курсы повышения квалификации в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ОГАУ ДПО «Институт развития образования Ивановской области»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теме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«Адаптированные образовательные программы дошкольного образования: проектирование и алгоритм реализации»,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 г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курсы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повышения квалификации в </a:t>
            </a:r>
            <a:r>
              <a:rPr lang="ru-RU" sz="22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ПМЦПКиППРО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Института психологии образования  ФГАОУ ВО «Казанский федеральный университет»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теме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«Психолого-педагогическое сопровождение позитивной социализации и индивидуализации детей с особыми образовательными потребностями (на примере детского аутизма) и ОВЗ»,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2018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профессиональная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переподготовка в ИРО РТ по направлению «Психолого- педагогическая коррекция и обучение детей с РАС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2018г., 2019г.</a:t>
            </a:r>
            <a:endParaRPr lang="ru-RU" sz="22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8545" y="624110"/>
            <a:ext cx="9836068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Повышения квалификации педагогов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8545" y="2133600"/>
            <a:ext cx="9836067" cy="3777622"/>
          </a:xfrm>
        </p:spPr>
        <p:txBody>
          <a:bodyPr/>
          <a:lstStyle/>
          <a:p>
            <a:r>
              <a:rPr lang="ru-RU" sz="2800" b="1" dirty="0" smtClean="0"/>
              <a:t>34%прошли профессиональную переподготовку по психолого-педагогическому сопровождению детей с РАС.</a:t>
            </a:r>
          </a:p>
          <a:p>
            <a:r>
              <a:rPr lang="ru-RU" sz="2800" b="1" dirty="0" smtClean="0"/>
              <a:t>10% педагогов обучаются в Московском институте Психоанализа.</a:t>
            </a:r>
          </a:p>
          <a:p>
            <a:r>
              <a:rPr lang="ru-RU" sz="2800" b="1" dirty="0" smtClean="0"/>
              <a:t>10% педагогов имеют опыт работы в реабилитационном центре «Чудо-детки».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45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3333" y="463464"/>
            <a:ext cx="9901280" cy="741882"/>
          </a:xfrm>
        </p:spPr>
        <p:txBody>
          <a:bodyPr/>
          <a:lstStyle/>
          <a:p>
            <a:r>
              <a:rPr lang="ru-RU" b="1" dirty="0" smtClean="0"/>
              <a:t>                </a:t>
            </a:r>
            <a:r>
              <a:rPr lang="ru-RU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Нормативная база</a:t>
            </a:r>
            <a:endParaRPr lang="ru-RU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076" y="1130531"/>
            <a:ext cx="11317494" cy="5727469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инклюзивном образовании МАДОУ «Детский сад №332».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приема детей в группу компенсирующей направленности МАДОУ «Детский сад №332».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об адаптированной основной образовательной программе дошкольного образовании для детей с расстройством аутистического спектра МАДОУ «Детский сад №332».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о психолого-педагогическом сопровождении МАДОУ «Детский сад №332».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о психолого-педагогическом консилиуме МАДОУ «Детский сад №332».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Положение о консультативном пункте МАДОУ «Детский сад №332».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Должностные инструкции учителя-дефектолога.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453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663" y="225631"/>
            <a:ext cx="10509337" cy="696447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предметно-развивающей среды</a:t>
            </a:r>
            <a:endParaRPr lang="ru-RU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:\Users\User5\Desktop\IMG-20180820-WA00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11460" r="13409" b="3706"/>
          <a:stretch/>
        </p:blipFill>
        <p:spPr bwMode="auto">
          <a:xfrm>
            <a:off x="6636471" y="3975706"/>
            <a:ext cx="4864230" cy="2685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b="5578"/>
          <a:stretch/>
        </p:blipFill>
        <p:spPr>
          <a:xfrm>
            <a:off x="6636471" y="922078"/>
            <a:ext cx="4980456" cy="280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1" t="2041" r="16000" b="-1"/>
          <a:stretch/>
        </p:blipFill>
        <p:spPr>
          <a:xfrm>
            <a:off x="1923068" y="3858737"/>
            <a:ext cx="4345757" cy="2919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95" y="922078"/>
            <a:ext cx="4419830" cy="283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37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447" y="624110"/>
            <a:ext cx="8520546" cy="764115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      </a:t>
            </a:r>
            <a:r>
              <a:rPr lang="ru-RU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взаимодействия</a:t>
            </a:r>
            <a:endParaRPr lang="ru-RU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1847" y="1453019"/>
            <a:ext cx="9619989" cy="5085567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дефектологии </a:t>
            </a: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КФУ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психологии, педагогики и </a:t>
            </a:r>
            <a:r>
              <a:rPr 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андрогогики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ИРО РТ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Реабилитационные центры, работающие 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детьми с РАС – Апрель, Раскраска, Цыплята, Трамплин.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аутизма при ГБОУ «Школа </a:t>
            </a:r>
            <a:r>
              <a:rPr 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им.генерала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Кузнецова №1465 </a:t>
            </a:r>
            <a:r>
              <a:rPr 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г.Москвы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05005" y="0"/>
            <a:ext cx="7065818" cy="7143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достижения:</a:t>
            </a:r>
            <a:endParaRPr lang="ru-RU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926" y="2987333"/>
            <a:ext cx="3154479" cy="3954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2043" y="158995"/>
            <a:ext cx="2470188" cy="3435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47" y="3195713"/>
            <a:ext cx="2434812" cy="36628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  <a14:imgEffect>
                      <a14:brightnessContrast bright="-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" t="1143" r="3329" b="3604"/>
          <a:stretch/>
        </p:blipFill>
        <p:spPr>
          <a:xfrm>
            <a:off x="266573" y="1444733"/>
            <a:ext cx="2906873" cy="4234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40" y="1393175"/>
            <a:ext cx="3147760" cy="44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587" y="58844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>
                <a:solidFill>
                  <a:schemeClr val="accent1"/>
                </a:solidFill>
              </a:rPr>
              <a:t>Л.Грейнер</a:t>
            </a:r>
            <a:r>
              <a:rPr lang="ru-RU" b="1" dirty="0" smtClean="0">
                <a:solidFill>
                  <a:schemeClr val="accent1"/>
                </a:solidFill>
              </a:rPr>
              <a:t>: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5345" y="1339733"/>
            <a:ext cx="10573587" cy="5052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«…Растущая организация движется через пять различных фаз развития, каждая из которых содержит спокойный период роста, который заканчивается управленческим кризисом…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Каждый эволюционный период характеризуется доминирующим стилем управления, в то время как каждый революционный период характеризуется доминирующей проблемой управления, которая должна быть решена до того, как рост может быть продолжен.»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02177" y="2755475"/>
            <a:ext cx="8861195" cy="977539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chemeClr val="accent1"/>
                </a:solidFill>
              </a:rPr>
              <a:t>СПАСИБО ЗА ВНИМАНИЕ</a:t>
            </a:r>
            <a:endParaRPr lang="ru-RU" sz="48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4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020" y="0"/>
            <a:ext cx="10588667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Этапы развития организации по </a:t>
            </a:r>
            <a:r>
              <a:rPr lang="ru-RU" b="1" dirty="0" err="1" smtClean="0">
                <a:solidFill>
                  <a:schemeClr val="accent1"/>
                </a:solidFill>
              </a:rPr>
              <a:t>Л.Грейнеру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20" y="1172095"/>
            <a:ext cx="10663482" cy="5594466"/>
          </a:xfrm>
        </p:spPr>
      </p:pic>
      <p:sp>
        <p:nvSpPr>
          <p:cNvPr id="7" name="Прямоугольник 6"/>
          <p:cNvSpPr/>
          <p:nvPr/>
        </p:nvSpPr>
        <p:spPr>
          <a:xfrm>
            <a:off x="1453020" y="1172094"/>
            <a:ext cx="1522936" cy="50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организации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54480" y="1745674"/>
            <a:ext cx="1479665" cy="423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3020" y="6022571"/>
            <a:ext cx="1581125" cy="440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34145" y="6286500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90065" y="6286500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Зрелая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994669" y="6388331"/>
            <a:ext cx="2197332" cy="378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организации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9481458">
            <a:off x="3549071" y="1516336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9481458">
            <a:off x="4362536" y="1580885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2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9481458">
            <a:off x="5265843" y="1540661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3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9481458">
            <a:off x="6171266" y="1533697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4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9481458">
            <a:off x="7108894" y="1540662"/>
            <a:ext cx="1504604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5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46119" y="5780808"/>
            <a:ext cx="391307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68141" y="5275117"/>
            <a:ext cx="5329844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ДИРЕКТИВНОЕ РУКОВОДСТВО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44686" y="4754185"/>
            <a:ext cx="391307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ДЕЛЕГИРОВАНИЕ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40385" y="4197578"/>
            <a:ext cx="3769822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КООРДИНАЦИЮ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185957" y="3629216"/>
            <a:ext cx="399565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Рост через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20150" y="2741248"/>
            <a:ext cx="230262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Кризис ГРАНИЦ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883336" y="2303486"/>
            <a:ext cx="2302621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Кризис …..?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14499" y="3158443"/>
            <a:ext cx="2527065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Кризис КОНТРОЛЯ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16532" y="3569229"/>
            <a:ext cx="2809042" cy="410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Кризис АВТОНОМИИ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25585" y="4125836"/>
            <a:ext cx="2236129" cy="482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Кризис ЛИДЕРСТВА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1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23422499"/>
              </p:ext>
            </p:extLst>
          </p:nvPr>
        </p:nvGraphicFramePr>
        <p:xfrm>
          <a:off x="1620982" y="0"/>
          <a:ext cx="1057101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0137" y="1571106"/>
            <a:ext cx="8911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Акцент на «продукт», его разработку и его рынок.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Основатель компании обладает техническими или предпринимательскими навыками, умениями, способностями.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Общение между сотрудниками довольно интенсивно и носит скорее неформальный характер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Полностью отсутствует система контроля.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Возникают серьезные управленческие проблемы.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5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32956917"/>
              </p:ext>
            </p:extLst>
          </p:nvPr>
        </p:nvGraphicFramePr>
        <p:xfrm>
          <a:off x="1620982" y="0"/>
          <a:ext cx="1057101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34738" y="1496292"/>
            <a:ext cx="95263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Наличие функциональной организационной структуры с четко определенными ролями и должностными обязанностями.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Внедрение систем мониторинга и контроля, планирования бюджета и вырабатывания стандартов качества.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Коммуникации становятся более формальными и обезличенными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Решение принимаются менеджерами высшего звена.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Отсутствует возможность менеджерам среднего звена принимать самостоятельно решение.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06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06513339"/>
              </p:ext>
            </p:extLst>
          </p:nvPr>
        </p:nvGraphicFramePr>
        <p:xfrm>
          <a:off x="1620982" y="0"/>
          <a:ext cx="1057101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96835" y="1536174"/>
            <a:ext cx="92243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Улучшение мотивации на всех уровнях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делегирования полномочий и ответственности.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Быстрое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реагирование менеджеров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запросы клиентов.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Эффективность работы менеджеров низшего и среднего звена повышается за счет новой системы мотивации.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понимает, что теряет контроль над деятельностью на места.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Автономия и самостоятельность сотрудников приводит к решению, с которым не согласен руководитель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17642661"/>
              </p:ext>
            </p:extLst>
          </p:nvPr>
        </p:nvGraphicFramePr>
        <p:xfrm>
          <a:off x="1620982" y="0"/>
          <a:ext cx="1057101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09305" y="1720840"/>
            <a:ext cx="89943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Внедрение формальных процедур планирования.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Обучение персонала для инициирования программ мониторинга и контроля.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групп разработки новых продуктов.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Передача обработки данных и других подобных технических функций централизованной структуре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 руководством и персоналом возникают недоверие и межличностные конфликты, снижается гибкость и скорость принятия решений.</a:t>
            </a:r>
          </a:p>
        </p:txBody>
      </p:sp>
    </p:spTree>
    <p:extLst>
      <p:ext uri="{BB962C8B-B14F-4D97-AF65-F5344CB8AC3E}">
        <p14:creationId xmlns:p14="http://schemas.microsoft.com/office/powerpoint/2010/main" val="9818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52895031"/>
              </p:ext>
            </p:extLst>
          </p:nvPr>
        </p:nvGraphicFramePr>
        <p:xfrm>
          <a:off x="1620982" y="0"/>
          <a:ext cx="1057101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70117" y="1720840"/>
            <a:ext cx="100334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Фокус на решение проблем через командное взаимодействие менеджеров.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Команды комбинируются по функциональному принципу с целью решения конкретной проблемы.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Внедрение программ образования, повышения квалификации и саморазвития с целью совершенствования необходимых навыков.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системы, работающие в режиме реального времени, внедряются в практику повседневной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32537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939</TotalTime>
  <Words>1377</Words>
  <Application>Microsoft Office PowerPoint</Application>
  <PresentationFormat>Широкоэкранный</PresentationFormat>
  <Paragraphs>220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Развитие МАДОУ «Детский сад №332 комбинированного вида» на основе модели развития жизненного цикла организации по Ларри Грейнеру</vt:lpstr>
      <vt:lpstr>Презентация PowerPoint</vt:lpstr>
      <vt:lpstr> Л.Грейнер:</vt:lpstr>
      <vt:lpstr>Этапы развития организации по Л.Грейнеру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развития организации по Л.Грейнеру</vt:lpstr>
      <vt:lpstr>Презентация PowerPoint</vt:lpstr>
      <vt:lpstr>          Управленческая команда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Стратегическая  цель развития нашего ДОУ – внедрение инклюзивного образования в ДОУ </vt:lpstr>
      <vt:lpstr>Инклюзивное образование в Финляндии</vt:lpstr>
      <vt:lpstr>Детский сад №755 г.Санкт-Петербург</vt:lpstr>
      <vt:lpstr>Центр проблемы аутизма при школе №1465 г.Москва</vt:lpstr>
      <vt:lpstr>Повышение квалификации педагогов ДОУ</vt:lpstr>
      <vt:lpstr>Повышения квалификации педагогов</vt:lpstr>
      <vt:lpstr>                Нормативная база</vt:lpstr>
      <vt:lpstr>Создание предметно-развивающей среды</vt:lpstr>
      <vt:lpstr>            Система взаимодействия</vt:lpstr>
      <vt:lpstr>Наши достижения: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МАДОУ «Детский сад №332 комбинированного вида» на основе модели развития жизненного цикла организации по Ларри Грейнеру</dc:title>
  <dc:creator>User</dc:creator>
  <cp:lastModifiedBy>User</cp:lastModifiedBy>
  <cp:revision>99</cp:revision>
  <dcterms:created xsi:type="dcterms:W3CDTF">2019-11-19T09:12:14Z</dcterms:created>
  <dcterms:modified xsi:type="dcterms:W3CDTF">2019-11-28T13:18:53Z</dcterms:modified>
</cp:coreProperties>
</file>